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7"/>
  </p:notesMasterIdLst>
  <p:sldIdLst>
    <p:sldId id="256" r:id="rId2"/>
    <p:sldId id="257" r:id="rId3"/>
    <p:sldId id="258" r:id="rId4"/>
    <p:sldId id="259" r:id="rId5"/>
    <p:sldId id="381" r:id="rId6"/>
    <p:sldId id="374" r:id="rId7"/>
    <p:sldId id="260" r:id="rId8"/>
    <p:sldId id="375" r:id="rId9"/>
    <p:sldId id="263" r:id="rId10"/>
    <p:sldId id="261" r:id="rId11"/>
    <p:sldId id="264" r:id="rId12"/>
    <p:sldId id="267" r:id="rId13"/>
    <p:sldId id="320" r:id="rId14"/>
    <p:sldId id="266" r:id="rId15"/>
    <p:sldId id="325" r:id="rId16"/>
    <p:sldId id="376" r:id="rId17"/>
    <p:sldId id="377" r:id="rId18"/>
    <p:sldId id="379" r:id="rId19"/>
    <p:sldId id="380" r:id="rId20"/>
    <p:sldId id="378" r:id="rId21"/>
    <p:sldId id="265" r:id="rId22"/>
    <p:sldId id="372" r:id="rId23"/>
    <p:sldId id="262" r:id="rId24"/>
    <p:sldId id="383" r:id="rId25"/>
    <p:sldId id="38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FA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199"/>
    <p:restoredTop sz="90099"/>
  </p:normalViewPr>
  <p:slideViewPr>
    <p:cSldViewPr snapToGrid="0">
      <p:cViewPr varScale="1">
        <p:scale>
          <a:sx n="139" d="100"/>
          <a:sy n="139" d="100"/>
        </p:scale>
        <p:origin x="1832" y="176"/>
      </p:cViewPr>
      <p:guideLst/>
    </p:cSldViewPr>
  </p:slid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20EAE7-6CEB-8D4F-98BA-E8933DE375F7}" type="doc">
      <dgm:prSet loTypeId="urn:microsoft.com/office/officeart/2005/8/layout/orgChart1" loCatId="hierarchy" qsTypeId="urn:microsoft.com/office/officeart/2005/8/quickstyle/simple1" qsCatId="simple" csTypeId="urn:microsoft.com/office/officeart/2005/8/colors/accent0_3" csCatId="mainScheme" phldr="1"/>
      <dgm:spPr/>
      <dgm:t>
        <a:bodyPr/>
        <a:lstStyle/>
        <a:p>
          <a:endParaRPr lang="en-GB"/>
        </a:p>
      </dgm:t>
    </dgm:pt>
    <dgm:pt modelId="{DE2CF9B6-9410-4144-A41A-AB0E566B3CA4}">
      <dgm:prSet custT="1"/>
      <dgm:spPr/>
      <dgm:t>
        <a:bodyPr/>
        <a:lstStyle/>
        <a:p>
          <a:r>
            <a:rPr lang="en-GB" sz="1400" dirty="0">
              <a:solidFill>
                <a:srgbClr val="FFFF00"/>
              </a:solidFill>
            </a:rPr>
            <a:t>Multiple challenges to management of fetal congenital anomalies</a:t>
          </a:r>
        </a:p>
      </dgm:t>
    </dgm:pt>
    <dgm:pt modelId="{DFD4961B-69D2-7841-994D-1B7F1DAD84D7}" type="parTrans" cxnId="{1CD503DD-25B9-594C-963A-35ED6B12A9E9}">
      <dgm:prSet/>
      <dgm:spPr/>
      <dgm:t>
        <a:bodyPr/>
        <a:lstStyle/>
        <a:p>
          <a:endParaRPr lang="en-GB" sz="2400">
            <a:solidFill>
              <a:srgbClr val="FFFF00"/>
            </a:solidFill>
          </a:endParaRPr>
        </a:p>
      </dgm:t>
    </dgm:pt>
    <dgm:pt modelId="{A196C1B5-DDAF-1645-BBA5-3000BCDB6097}" type="sibTrans" cxnId="{1CD503DD-25B9-594C-963A-35ED6B12A9E9}">
      <dgm:prSet/>
      <dgm:spPr/>
      <dgm:t>
        <a:bodyPr/>
        <a:lstStyle/>
        <a:p>
          <a:endParaRPr lang="en-GB" sz="2400">
            <a:solidFill>
              <a:srgbClr val="FFFF00"/>
            </a:solidFill>
          </a:endParaRPr>
        </a:p>
      </dgm:t>
    </dgm:pt>
    <dgm:pt modelId="{329C1F0B-34E3-554C-983F-89541A838F99}">
      <dgm:prSet custT="1"/>
      <dgm:spPr/>
      <dgm:t>
        <a:bodyPr/>
        <a:lstStyle/>
        <a:p>
          <a:r>
            <a:rPr lang="en-GB" sz="1400" dirty="0">
              <a:solidFill>
                <a:srgbClr val="FFFF00"/>
              </a:solidFill>
            </a:rPr>
            <a:t>Screening, Diagnosis, Management</a:t>
          </a:r>
        </a:p>
      </dgm:t>
    </dgm:pt>
    <dgm:pt modelId="{ED6C59CE-9971-6F42-96BC-0A9D4BA1B0F3}" type="parTrans" cxnId="{7F2E6927-4F76-194B-9B86-FA9703BECBBB}">
      <dgm:prSet/>
      <dgm:spPr/>
      <dgm:t>
        <a:bodyPr/>
        <a:lstStyle/>
        <a:p>
          <a:endParaRPr lang="en-GB" sz="2400">
            <a:solidFill>
              <a:srgbClr val="FFFF00"/>
            </a:solidFill>
          </a:endParaRPr>
        </a:p>
      </dgm:t>
    </dgm:pt>
    <dgm:pt modelId="{8E9459EF-17B8-634D-AB3F-95EF6335EC68}" type="sibTrans" cxnId="{7F2E6927-4F76-194B-9B86-FA9703BECBBB}">
      <dgm:prSet/>
      <dgm:spPr/>
      <dgm:t>
        <a:bodyPr/>
        <a:lstStyle/>
        <a:p>
          <a:endParaRPr lang="en-GB" sz="2400">
            <a:solidFill>
              <a:srgbClr val="FFFF00"/>
            </a:solidFill>
          </a:endParaRPr>
        </a:p>
      </dgm:t>
    </dgm:pt>
    <dgm:pt modelId="{EDE9925E-2575-BE45-90DB-D346CFBB9999}">
      <dgm:prSet custT="1"/>
      <dgm:spPr/>
      <dgm:t>
        <a:bodyPr/>
        <a:lstStyle/>
        <a:p>
          <a:r>
            <a:rPr lang="en-GB" sz="1400" dirty="0">
              <a:solidFill>
                <a:srgbClr val="FFFF00"/>
              </a:solidFill>
            </a:rPr>
            <a:t>Organisation of services - Local/Regional/National networks</a:t>
          </a:r>
        </a:p>
      </dgm:t>
    </dgm:pt>
    <dgm:pt modelId="{92D296CD-0733-E44D-91CE-B85B49241646}" type="parTrans" cxnId="{EDDB0031-2663-3C4A-A610-5AC11862DF7F}">
      <dgm:prSet/>
      <dgm:spPr/>
      <dgm:t>
        <a:bodyPr/>
        <a:lstStyle/>
        <a:p>
          <a:endParaRPr lang="en-GB" sz="2400">
            <a:solidFill>
              <a:srgbClr val="FFFF00"/>
            </a:solidFill>
          </a:endParaRPr>
        </a:p>
      </dgm:t>
    </dgm:pt>
    <dgm:pt modelId="{E84A4720-2A03-DA47-8EBE-3228E8A0F210}" type="sibTrans" cxnId="{EDDB0031-2663-3C4A-A610-5AC11862DF7F}">
      <dgm:prSet/>
      <dgm:spPr/>
      <dgm:t>
        <a:bodyPr/>
        <a:lstStyle/>
        <a:p>
          <a:endParaRPr lang="en-GB" sz="2400">
            <a:solidFill>
              <a:srgbClr val="FFFF00"/>
            </a:solidFill>
          </a:endParaRPr>
        </a:p>
      </dgm:t>
    </dgm:pt>
    <dgm:pt modelId="{384C8B31-BB7E-0E44-B586-27B90B43BBD4}">
      <dgm:prSet custT="1"/>
      <dgm:spPr/>
      <dgm:t>
        <a:bodyPr/>
        <a:lstStyle/>
        <a:p>
          <a:r>
            <a:rPr lang="en-GB" sz="1400" dirty="0">
              <a:solidFill>
                <a:srgbClr val="FFFF00"/>
              </a:solidFill>
            </a:rPr>
            <a:t>Prevention, preconception and pregnancy health</a:t>
          </a:r>
        </a:p>
      </dgm:t>
    </dgm:pt>
    <dgm:pt modelId="{8E70152F-B599-C746-AB00-1D9C187E2183}" type="parTrans" cxnId="{72772079-9E85-1F40-89D3-AE25EB364A3D}">
      <dgm:prSet/>
      <dgm:spPr/>
      <dgm:t>
        <a:bodyPr/>
        <a:lstStyle/>
        <a:p>
          <a:endParaRPr lang="en-GB" sz="2400">
            <a:solidFill>
              <a:srgbClr val="FFFF00"/>
            </a:solidFill>
          </a:endParaRPr>
        </a:p>
      </dgm:t>
    </dgm:pt>
    <dgm:pt modelId="{6E6FF75C-462A-A54A-A3B7-B34C87B1FA2D}" type="sibTrans" cxnId="{72772079-9E85-1F40-89D3-AE25EB364A3D}">
      <dgm:prSet/>
      <dgm:spPr/>
      <dgm:t>
        <a:bodyPr/>
        <a:lstStyle/>
        <a:p>
          <a:endParaRPr lang="en-GB" sz="2400">
            <a:solidFill>
              <a:srgbClr val="FFFF00"/>
            </a:solidFill>
          </a:endParaRPr>
        </a:p>
      </dgm:t>
    </dgm:pt>
    <dgm:pt modelId="{C1D57531-A27C-C040-97C0-17F14D2BA26E}">
      <dgm:prSet custT="1"/>
      <dgm:spPr/>
      <dgm:t>
        <a:bodyPr/>
        <a:lstStyle/>
        <a:p>
          <a:r>
            <a:rPr lang="en-GB" sz="1400" dirty="0">
              <a:solidFill>
                <a:srgbClr val="FFFF00"/>
              </a:solidFill>
            </a:rPr>
            <a:t>Guidelines, Policy </a:t>
          </a:r>
        </a:p>
      </dgm:t>
    </dgm:pt>
    <dgm:pt modelId="{5D06C7D4-D70C-3644-BEE2-76B14FC81DDC}" type="parTrans" cxnId="{8BAEC1A0-2973-AB40-9357-0E4B5E40D975}">
      <dgm:prSet/>
      <dgm:spPr/>
      <dgm:t>
        <a:bodyPr/>
        <a:lstStyle/>
        <a:p>
          <a:endParaRPr lang="en-GB" sz="2400">
            <a:solidFill>
              <a:srgbClr val="FFFF00"/>
            </a:solidFill>
          </a:endParaRPr>
        </a:p>
      </dgm:t>
    </dgm:pt>
    <dgm:pt modelId="{9A30C294-7074-194C-8DEE-E3AECA535459}" type="sibTrans" cxnId="{8BAEC1A0-2973-AB40-9357-0E4B5E40D975}">
      <dgm:prSet/>
      <dgm:spPr/>
      <dgm:t>
        <a:bodyPr/>
        <a:lstStyle/>
        <a:p>
          <a:endParaRPr lang="en-GB" sz="2400">
            <a:solidFill>
              <a:srgbClr val="FFFF00"/>
            </a:solidFill>
          </a:endParaRPr>
        </a:p>
      </dgm:t>
    </dgm:pt>
    <dgm:pt modelId="{308AC346-C8C7-534E-A718-18A210F70876}">
      <dgm:prSet custT="1"/>
      <dgm:spPr/>
      <dgm:t>
        <a:bodyPr/>
        <a:lstStyle/>
        <a:p>
          <a:r>
            <a:rPr lang="en-GB" sz="1400" dirty="0">
              <a:solidFill>
                <a:srgbClr val="FFFF00"/>
              </a:solidFill>
            </a:rPr>
            <a:t>Funding and Infrastructure  </a:t>
          </a:r>
        </a:p>
      </dgm:t>
    </dgm:pt>
    <dgm:pt modelId="{2EF9A9DF-261E-A248-97E7-9DB7D9F62649}" type="parTrans" cxnId="{B4BB094C-1365-994C-95B6-429C13E5279D}">
      <dgm:prSet/>
      <dgm:spPr/>
      <dgm:t>
        <a:bodyPr/>
        <a:lstStyle/>
        <a:p>
          <a:endParaRPr lang="en-GB" sz="2400">
            <a:solidFill>
              <a:srgbClr val="FFFF00"/>
            </a:solidFill>
          </a:endParaRPr>
        </a:p>
      </dgm:t>
    </dgm:pt>
    <dgm:pt modelId="{7FF0367D-6D51-4F49-8D09-F1B6B7EDEDCC}" type="sibTrans" cxnId="{B4BB094C-1365-994C-95B6-429C13E5279D}">
      <dgm:prSet/>
      <dgm:spPr/>
      <dgm:t>
        <a:bodyPr/>
        <a:lstStyle/>
        <a:p>
          <a:endParaRPr lang="en-GB" sz="2400">
            <a:solidFill>
              <a:srgbClr val="FFFF00"/>
            </a:solidFill>
          </a:endParaRPr>
        </a:p>
      </dgm:t>
    </dgm:pt>
    <dgm:pt modelId="{911AA856-3C7B-7649-9C0A-DC0D89FB7D48}">
      <dgm:prSet custT="1"/>
      <dgm:spPr/>
      <dgm:t>
        <a:bodyPr/>
        <a:lstStyle/>
        <a:p>
          <a:r>
            <a:rPr lang="en-GB" sz="1400" dirty="0">
              <a:solidFill>
                <a:srgbClr val="FFFF00"/>
              </a:solidFill>
            </a:rPr>
            <a:t>Education and Training</a:t>
          </a:r>
        </a:p>
      </dgm:t>
    </dgm:pt>
    <dgm:pt modelId="{AEBFDF57-D9F2-424F-ABC5-2BDF8E1197E1}" type="parTrans" cxnId="{4D10B5F8-9C94-0049-8194-FC2F433EE0C8}">
      <dgm:prSet/>
      <dgm:spPr/>
      <dgm:t>
        <a:bodyPr/>
        <a:lstStyle/>
        <a:p>
          <a:endParaRPr lang="en-GB" sz="2400">
            <a:solidFill>
              <a:srgbClr val="FFFF00"/>
            </a:solidFill>
          </a:endParaRPr>
        </a:p>
      </dgm:t>
    </dgm:pt>
    <dgm:pt modelId="{35AA54C6-9D17-7D4C-BD74-88DD84987723}" type="sibTrans" cxnId="{4D10B5F8-9C94-0049-8194-FC2F433EE0C8}">
      <dgm:prSet/>
      <dgm:spPr/>
      <dgm:t>
        <a:bodyPr/>
        <a:lstStyle/>
        <a:p>
          <a:endParaRPr lang="en-GB" sz="2400">
            <a:solidFill>
              <a:srgbClr val="FFFF00"/>
            </a:solidFill>
          </a:endParaRPr>
        </a:p>
      </dgm:t>
    </dgm:pt>
    <dgm:pt modelId="{8F640076-F299-044D-8CB0-42B7A7C88E84}" type="pres">
      <dgm:prSet presAssocID="{6820EAE7-6CEB-8D4F-98BA-E8933DE375F7}" presName="hierChild1" presStyleCnt="0">
        <dgm:presLayoutVars>
          <dgm:orgChart val="1"/>
          <dgm:chPref val="1"/>
          <dgm:dir/>
          <dgm:animOne val="branch"/>
          <dgm:animLvl val="lvl"/>
          <dgm:resizeHandles/>
        </dgm:presLayoutVars>
      </dgm:prSet>
      <dgm:spPr/>
    </dgm:pt>
    <dgm:pt modelId="{21B55F73-789D-BA44-9A66-A4565F84439C}" type="pres">
      <dgm:prSet presAssocID="{DE2CF9B6-9410-4144-A41A-AB0E566B3CA4}" presName="hierRoot1" presStyleCnt="0">
        <dgm:presLayoutVars>
          <dgm:hierBranch val="init"/>
        </dgm:presLayoutVars>
      </dgm:prSet>
      <dgm:spPr/>
    </dgm:pt>
    <dgm:pt modelId="{A5CA0FEA-17AE-2649-967A-8639FC53035A}" type="pres">
      <dgm:prSet presAssocID="{DE2CF9B6-9410-4144-A41A-AB0E566B3CA4}" presName="rootComposite1" presStyleCnt="0"/>
      <dgm:spPr/>
    </dgm:pt>
    <dgm:pt modelId="{7812B013-104D-E34F-9C66-9DD1AE5AA993}" type="pres">
      <dgm:prSet presAssocID="{DE2CF9B6-9410-4144-A41A-AB0E566B3CA4}" presName="rootText1" presStyleLbl="node0" presStyleIdx="0" presStyleCnt="1" custScaleX="218010" custScaleY="262273">
        <dgm:presLayoutVars>
          <dgm:chPref val="3"/>
        </dgm:presLayoutVars>
      </dgm:prSet>
      <dgm:spPr/>
    </dgm:pt>
    <dgm:pt modelId="{64621BA9-601D-0D41-8770-7F3AD674BAFB}" type="pres">
      <dgm:prSet presAssocID="{DE2CF9B6-9410-4144-A41A-AB0E566B3CA4}" presName="rootConnector1" presStyleLbl="node1" presStyleIdx="0" presStyleCnt="0"/>
      <dgm:spPr/>
    </dgm:pt>
    <dgm:pt modelId="{C730086E-393D-084B-BF24-69029CAAD84D}" type="pres">
      <dgm:prSet presAssocID="{DE2CF9B6-9410-4144-A41A-AB0E566B3CA4}" presName="hierChild2" presStyleCnt="0"/>
      <dgm:spPr/>
    </dgm:pt>
    <dgm:pt modelId="{44E3B0B9-0E91-4641-AF55-CCDF3AB8BC34}" type="pres">
      <dgm:prSet presAssocID="{2EF9A9DF-261E-A248-97E7-9DB7D9F62649}" presName="Name37" presStyleLbl="parChTrans1D2" presStyleIdx="0" presStyleCnt="6"/>
      <dgm:spPr/>
    </dgm:pt>
    <dgm:pt modelId="{889A59E6-39DE-B445-8429-A175DBBBC908}" type="pres">
      <dgm:prSet presAssocID="{308AC346-C8C7-534E-A718-18A210F70876}" presName="hierRoot2" presStyleCnt="0">
        <dgm:presLayoutVars>
          <dgm:hierBranch val="init"/>
        </dgm:presLayoutVars>
      </dgm:prSet>
      <dgm:spPr/>
    </dgm:pt>
    <dgm:pt modelId="{33158C62-FCF1-E542-8788-F521616684BD}" type="pres">
      <dgm:prSet presAssocID="{308AC346-C8C7-534E-A718-18A210F70876}" presName="rootComposite" presStyleCnt="0"/>
      <dgm:spPr/>
    </dgm:pt>
    <dgm:pt modelId="{F9109F7C-8BD0-7742-881E-BFD65773143D}" type="pres">
      <dgm:prSet presAssocID="{308AC346-C8C7-534E-A718-18A210F70876}" presName="rootText" presStyleLbl="node2" presStyleIdx="0" presStyleCnt="6" custScaleX="172864" custScaleY="296995">
        <dgm:presLayoutVars>
          <dgm:chPref val="3"/>
        </dgm:presLayoutVars>
      </dgm:prSet>
      <dgm:spPr/>
    </dgm:pt>
    <dgm:pt modelId="{D6F35A07-F4A0-194A-B94B-D4B080EE1611}" type="pres">
      <dgm:prSet presAssocID="{308AC346-C8C7-534E-A718-18A210F70876}" presName="rootConnector" presStyleLbl="node2" presStyleIdx="0" presStyleCnt="6"/>
      <dgm:spPr/>
    </dgm:pt>
    <dgm:pt modelId="{2CF42282-1058-8943-BCFA-529225E824A9}" type="pres">
      <dgm:prSet presAssocID="{308AC346-C8C7-534E-A718-18A210F70876}" presName="hierChild4" presStyleCnt="0"/>
      <dgm:spPr/>
    </dgm:pt>
    <dgm:pt modelId="{9AD55D0B-E3E6-7C43-AB0F-711A9B8369FD}" type="pres">
      <dgm:prSet presAssocID="{308AC346-C8C7-534E-A718-18A210F70876}" presName="hierChild5" presStyleCnt="0"/>
      <dgm:spPr/>
    </dgm:pt>
    <dgm:pt modelId="{B4692514-5AF5-3D48-8CF8-1B4C548FC998}" type="pres">
      <dgm:prSet presAssocID="{8E70152F-B599-C746-AB00-1D9C187E2183}" presName="Name37" presStyleLbl="parChTrans1D2" presStyleIdx="1" presStyleCnt="6"/>
      <dgm:spPr/>
    </dgm:pt>
    <dgm:pt modelId="{C3CD98D7-0E80-0049-ADE9-0182F1B64C89}" type="pres">
      <dgm:prSet presAssocID="{384C8B31-BB7E-0E44-B586-27B90B43BBD4}" presName="hierRoot2" presStyleCnt="0">
        <dgm:presLayoutVars>
          <dgm:hierBranch val="init"/>
        </dgm:presLayoutVars>
      </dgm:prSet>
      <dgm:spPr/>
    </dgm:pt>
    <dgm:pt modelId="{525873B9-23FF-5041-948B-01F1D15B0417}" type="pres">
      <dgm:prSet presAssocID="{384C8B31-BB7E-0E44-B586-27B90B43BBD4}" presName="rootComposite" presStyleCnt="0"/>
      <dgm:spPr/>
    </dgm:pt>
    <dgm:pt modelId="{D4988FCC-515C-2A45-AFE9-24460045295C}" type="pres">
      <dgm:prSet presAssocID="{384C8B31-BB7E-0E44-B586-27B90B43BBD4}" presName="rootText" presStyleLbl="node2" presStyleIdx="1" presStyleCnt="6" custScaleX="172864" custScaleY="296995">
        <dgm:presLayoutVars>
          <dgm:chPref val="3"/>
        </dgm:presLayoutVars>
      </dgm:prSet>
      <dgm:spPr/>
    </dgm:pt>
    <dgm:pt modelId="{27614F54-86D3-6C45-9FE3-96B86A19C358}" type="pres">
      <dgm:prSet presAssocID="{384C8B31-BB7E-0E44-B586-27B90B43BBD4}" presName="rootConnector" presStyleLbl="node2" presStyleIdx="1" presStyleCnt="6"/>
      <dgm:spPr/>
    </dgm:pt>
    <dgm:pt modelId="{00479BD8-24F8-644E-9416-7647DB105082}" type="pres">
      <dgm:prSet presAssocID="{384C8B31-BB7E-0E44-B586-27B90B43BBD4}" presName="hierChild4" presStyleCnt="0"/>
      <dgm:spPr/>
    </dgm:pt>
    <dgm:pt modelId="{F5799424-3AC1-854F-BC0F-31610ABCEB60}" type="pres">
      <dgm:prSet presAssocID="{384C8B31-BB7E-0E44-B586-27B90B43BBD4}" presName="hierChild5" presStyleCnt="0"/>
      <dgm:spPr/>
    </dgm:pt>
    <dgm:pt modelId="{13FCB5C3-BE2B-9348-BDAA-ABA4CFAD27B2}" type="pres">
      <dgm:prSet presAssocID="{ED6C59CE-9971-6F42-96BC-0A9D4BA1B0F3}" presName="Name37" presStyleLbl="parChTrans1D2" presStyleIdx="2" presStyleCnt="6"/>
      <dgm:spPr/>
    </dgm:pt>
    <dgm:pt modelId="{796716DC-1A63-8346-B6CC-5E2D411AA484}" type="pres">
      <dgm:prSet presAssocID="{329C1F0B-34E3-554C-983F-89541A838F99}" presName="hierRoot2" presStyleCnt="0">
        <dgm:presLayoutVars>
          <dgm:hierBranch val="init"/>
        </dgm:presLayoutVars>
      </dgm:prSet>
      <dgm:spPr/>
    </dgm:pt>
    <dgm:pt modelId="{69402BA6-2F00-4A49-BB29-846889744A78}" type="pres">
      <dgm:prSet presAssocID="{329C1F0B-34E3-554C-983F-89541A838F99}" presName="rootComposite" presStyleCnt="0"/>
      <dgm:spPr/>
    </dgm:pt>
    <dgm:pt modelId="{3A04E3C8-F0DC-F241-A9F4-23E5A8B75782}" type="pres">
      <dgm:prSet presAssocID="{329C1F0B-34E3-554C-983F-89541A838F99}" presName="rootText" presStyleLbl="node2" presStyleIdx="2" presStyleCnt="6" custScaleX="172864" custScaleY="296995">
        <dgm:presLayoutVars>
          <dgm:chPref val="3"/>
        </dgm:presLayoutVars>
      </dgm:prSet>
      <dgm:spPr/>
    </dgm:pt>
    <dgm:pt modelId="{5825F558-13ED-9D46-BCF4-C057829D9FA7}" type="pres">
      <dgm:prSet presAssocID="{329C1F0B-34E3-554C-983F-89541A838F99}" presName="rootConnector" presStyleLbl="node2" presStyleIdx="2" presStyleCnt="6"/>
      <dgm:spPr/>
    </dgm:pt>
    <dgm:pt modelId="{35B2FFF4-CBAB-C94D-A3B4-2D10B72A8676}" type="pres">
      <dgm:prSet presAssocID="{329C1F0B-34E3-554C-983F-89541A838F99}" presName="hierChild4" presStyleCnt="0"/>
      <dgm:spPr/>
    </dgm:pt>
    <dgm:pt modelId="{4E59B59B-AE08-1448-A596-68F2BEDACE0D}" type="pres">
      <dgm:prSet presAssocID="{329C1F0B-34E3-554C-983F-89541A838F99}" presName="hierChild5" presStyleCnt="0"/>
      <dgm:spPr/>
    </dgm:pt>
    <dgm:pt modelId="{902B5774-FCC3-214D-918F-DDE2A21D1CCE}" type="pres">
      <dgm:prSet presAssocID="{92D296CD-0733-E44D-91CE-B85B49241646}" presName="Name37" presStyleLbl="parChTrans1D2" presStyleIdx="3" presStyleCnt="6"/>
      <dgm:spPr/>
    </dgm:pt>
    <dgm:pt modelId="{FE171554-E6BE-D441-A404-86A9A268D28C}" type="pres">
      <dgm:prSet presAssocID="{EDE9925E-2575-BE45-90DB-D346CFBB9999}" presName="hierRoot2" presStyleCnt="0">
        <dgm:presLayoutVars>
          <dgm:hierBranch val="init"/>
        </dgm:presLayoutVars>
      </dgm:prSet>
      <dgm:spPr/>
    </dgm:pt>
    <dgm:pt modelId="{86FDA685-BBAE-2D44-B734-BD7F92D98484}" type="pres">
      <dgm:prSet presAssocID="{EDE9925E-2575-BE45-90DB-D346CFBB9999}" presName="rootComposite" presStyleCnt="0"/>
      <dgm:spPr/>
    </dgm:pt>
    <dgm:pt modelId="{9A879DFF-BB39-3A45-BCC0-807EA02A40FC}" type="pres">
      <dgm:prSet presAssocID="{EDE9925E-2575-BE45-90DB-D346CFBB9999}" presName="rootText" presStyleLbl="node2" presStyleIdx="3" presStyleCnt="6" custScaleX="172864" custScaleY="296995">
        <dgm:presLayoutVars>
          <dgm:chPref val="3"/>
        </dgm:presLayoutVars>
      </dgm:prSet>
      <dgm:spPr/>
    </dgm:pt>
    <dgm:pt modelId="{71762990-4F99-BF47-B904-AD862B201DF6}" type="pres">
      <dgm:prSet presAssocID="{EDE9925E-2575-BE45-90DB-D346CFBB9999}" presName="rootConnector" presStyleLbl="node2" presStyleIdx="3" presStyleCnt="6"/>
      <dgm:spPr/>
    </dgm:pt>
    <dgm:pt modelId="{BEEC5AED-E849-B04B-86A4-D813D2F73466}" type="pres">
      <dgm:prSet presAssocID="{EDE9925E-2575-BE45-90DB-D346CFBB9999}" presName="hierChild4" presStyleCnt="0"/>
      <dgm:spPr/>
    </dgm:pt>
    <dgm:pt modelId="{67C46FCB-45CC-284A-AD23-D0D37CD7BFD6}" type="pres">
      <dgm:prSet presAssocID="{EDE9925E-2575-BE45-90DB-D346CFBB9999}" presName="hierChild5" presStyleCnt="0"/>
      <dgm:spPr/>
    </dgm:pt>
    <dgm:pt modelId="{A88112C2-1CA1-0C4A-8664-D312E66C34E8}" type="pres">
      <dgm:prSet presAssocID="{5D06C7D4-D70C-3644-BEE2-76B14FC81DDC}" presName="Name37" presStyleLbl="parChTrans1D2" presStyleIdx="4" presStyleCnt="6"/>
      <dgm:spPr/>
    </dgm:pt>
    <dgm:pt modelId="{C890C7AE-A2E9-3E45-8190-CD1113A30D2C}" type="pres">
      <dgm:prSet presAssocID="{C1D57531-A27C-C040-97C0-17F14D2BA26E}" presName="hierRoot2" presStyleCnt="0">
        <dgm:presLayoutVars>
          <dgm:hierBranch val="init"/>
        </dgm:presLayoutVars>
      </dgm:prSet>
      <dgm:spPr/>
    </dgm:pt>
    <dgm:pt modelId="{CEDDB776-D6B7-DD48-A50D-32758BBBCF74}" type="pres">
      <dgm:prSet presAssocID="{C1D57531-A27C-C040-97C0-17F14D2BA26E}" presName="rootComposite" presStyleCnt="0"/>
      <dgm:spPr/>
    </dgm:pt>
    <dgm:pt modelId="{D82F3BB7-DBDD-364E-BBCA-5AAEE4247D08}" type="pres">
      <dgm:prSet presAssocID="{C1D57531-A27C-C040-97C0-17F14D2BA26E}" presName="rootText" presStyleLbl="node2" presStyleIdx="4" presStyleCnt="6" custScaleX="172864" custScaleY="296995">
        <dgm:presLayoutVars>
          <dgm:chPref val="3"/>
        </dgm:presLayoutVars>
      </dgm:prSet>
      <dgm:spPr/>
    </dgm:pt>
    <dgm:pt modelId="{F46B12D2-5FA0-A344-AA15-9EFCEC067289}" type="pres">
      <dgm:prSet presAssocID="{C1D57531-A27C-C040-97C0-17F14D2BA26E}" presName="rootConnector" presStyleLbl="node2" presStyleIdx="4" presStyleCnt="6"/>
      <dgm:spPr/>
    </dgm:pt>
    <dgm:pt modelId="{913AA59B-B570-0B4C-8A22-481D3FD4EB03}" type="pres">
      <dgm:prSet presAssocID="{C1D57531-A27C-C040-97C0-17F14D2BA26E}" presName="hierChild4" presStyleCnt="0"/>
      <dgm:spPr/>
    </dgm:pt>
    <dgm:pt modelId="{B4C64CEA-951F-2B49-8022-0C20C978F3C7}" type="pres">
      <dgm:prSet presAssocID="{C1D57531-A27C-C040-97C0-17F14D2BA26E}" presName="hierChild5" presStyleCnt="0"/>
      <dgm:spPr/>
    </dgm:pt>
    <dgm:pt modelId="{19BB15A8-6729-4646-9B45-66C208D0A929}" type="pres">
      <dgm:prSet presAssocID="{AEBFDF57-D9F2-424F-ABC5-2BDF8E1197E1}" presName="Name37" presStyleLbl="parChTrans1D2" presStyleIdx="5" presStyleCnt="6"/>
      <dgm:spPr/>
    </dgm:pt>
    <dgm:pt modelId="{D84C5F5D-0549-3647-9EC6-82AFB74EE27D}" type="pres">
      <dgm:prSet presAssocID="{911AA856-3C7B-7649-9C0A-DC0D89FB7D48}" presName="hierRoot2" presStyleCnt="0">
        <dgm:presLayoutVars>
          <dgm:hierBranch val="init"/>
        </dgm:presLayoutVars>
      </dgm:prSet>
      <dgm:spPr/>
    </dgm:pt>
    <dgm:pt modelId="{D91D4E1E-528C-A24B-8EF3-42523FC9CC16}" type="pres">
      <dgm:prSet presAssocID="{911AA856-3C7B-7649-9C0A-DC0D89FB7D48}" presName="rootComposite" presStyleCnt="0"/>
      <dgm:spPr/>
    </dgm:pt>
    <dgm:pt modelId="{BF5AB7C6-9658-2C4A-AD16-92E7EDF83E04}" type="pres">
      <dgm:prSet presAssocID="{911AA856-3C7B-7649-9C0A-DC0D89FB7D48}" presName="rootText" presStyleLbl="node2" presStyleIdx="5" presStyleCnt="6" custScaleX="172864" custScaleY="296995">
        <dgm:presLayoutVars>
          <dgm:chPref val="3"/>
        </dgm:presLayoutVars>
      </dgm:prSet>
      <dgm:spPr/>
    </dgm:pt>
    <dgm:pt modelId="{2AED56AA-BCEE-4640-A356-BD0032AEC293}" type="pres">
      <dgm:prSet presAssocID="{911AA856-3C7B-7649-9C0A-DC0D89FB7D48}" presName="rootConnector" presStyleLbl="node2" presStyleIdx="5" presStyleCnt="6"/>
      <dgm:spPr/>
    </dgm:pt>
    <dgm:pt modelId="{FFF0CE48-3FD4-634C-B39A-F0EEC2181733}" type="pres">
      <dgm:prSet presAssocID="{911AA856-3C7B-7649-9C0A-DC0D89FB7D48}" presName="hierChild4" presStyleCnt="0"/>
      <dgm:spPr/>
    </dgm:pt>
    <dgm:pt modelId="{D3F1765F-DF88-FB4E-817F-1603DBC5EE6F}" type="pres">
      <dgm:prSet presAssocID="{911AA856-3C7B-7649-9C0A-DC0D89FB7D48}" presName="hierChild5" presStyleCnt="0"/>
      <dgm:spPr/>
    </dgm:pt>
    <dgm:pt modelId="{96EC1BFE-D663-104B-9162-BA2C6501A6E4}" type="pres">
      <dgm:prSet presAssocID="{DE2CF9B6-9410-4144-A41A-AB0E566B3CA4}" presName="hierChild3" presStyleCnt="0"/>
      <dgm:spPr/>
    </dgm:pt>
  </dgm:ptLst>
  <dgm:cxnLst>
    <dgm:cxn modelId="{2961E30F-133A-4E4C-9622-5737781031A7}" type="presOf" srcId="{8E70152F-B599-C746-AB00-1D9C187E2183}" destId="{B4692514-5AF5-3D48-8CF8-1B4C548FC998}" srcOrd="0" destOrd="0" presId="urn:microsoft.com/office/officeart/2005/8/layout/orgChart1"/>
    <dgm:cxn modelId="{1E2F3111-0C43-5340-9831-668F79C77214}" type="presOf" srcId="{911AA856-3C7B-7649-9C0A-DC0D89FB7D48}" destId="{2AED56AA-BCEE-4640-A356-BD0032AEC293}" srcOrd="1" destOrd="0" presId="urn:microsoft.com/office/officeart/2005/8/layout/orgChart1"/>
    <dgm:cxn modelId="{F218E91B-77D9-8D45-8677-073071BCA611}" type="presOf" srcId="{ED6C59CE-9971-6F42-96BC-0A9D4BA1B0F3}" destId="{13FCB5C3-BE2B-9348-BDAA-ABA4CFAD27B2}" srcOrd="0" destOrd="0" presId="urn:microsoft.com/office/officeart/2005/8/layout/orgChart1"/>
    <dgm:cxn modelId="{0BDC3924-D219-014D-92A3-6874F1EC9293}" type="presOf" srcId="{329C1F0B-34E3-554C-983F-89541A838F99}" destId="{5825F558-13ED-9D46-BCF4-C057829D9FA7}" srcOrd="1" destOrd="0" presId="urn:microsoft.com/office/officeart/2005/8/layout/orgChart1"/>
    <dgm:cxn modelId="{7F2E6927-4F76-194B-9B86-FA9703BECBBB}" srcId="{DE2CF9B6-9410-4144-A41A-AB0E566B3CA4}" destId="{329C1F0B-34E3-554C-983F-89541A838F99}" srcOrd="2" destOrd="0" parTransId="{ED6C59CE-9971-6F42-96BC-0A9D4BA1B0F3}" sibTransId="{8E9459EF-17B8-634D-AB3F-95EF6335EC68}"/>
    <dgm:cxn modelId="{EDDB0031-2663-3C4A-A610-5AC11862DF7F}" srcId="{DE2CF9B6-9410-4144-A41A-AB0E566B3CA4}" destId="{EDE9925E-2575-BE45-90DB-D346CFBB9999}" srcOrd="3" destOrd="0" parTransId="{92D296CD-0733-E44D-91CE-B85B49241646}" sibTransId="{E84A4720-2A03-DA47-8EBE-3228E8A0F210}"/>
    <dgm:cxn modelId="{BFBABF3E-5F45-7540-877A-AC450820D09E}" type="presOf" srcId="{384C8B31-BB7E-0E44-B586-27B90B43BBD4}" destId="{D4988FCC-515C-2A45-AFE9-24460045295C}" srcOrd="0" destOrd="0" presId="urn:microsoft.com/office/officeart/2005/8/layout/orgChart1"/>
    <dgm:cxn modelId="{B4BB094C-1365-994C-95B6-429C13E5279D}" srcId="{DE2CF9B6-9410-4144-A41A-AB0E566B3CA4}" destId="{308AC346-C8C7-534E-A718-18A210F70876}" srcOrd="0" destOrd="0" parTransId="{2EF9A9DF-261E-A248-97E7-9DB7D9F62649}" sibTransId="{7FF0367D-6D51-4F49-8D09-F1B6B7EDEDCC}"/>
    <dgm:cxn modelId="{EDE95354-D377-024E-A33F-BF87F7994A47}" type="presOf" srcId="{C1D57531-A27C-C040-97C0-17F14D2BA26E}" destId="{D82F3BB7-DBDD-364E-BBCA-5AAEE4247D08}" srcOrd="0" destOrd="0" presId="urn:microsoft.com/office/officeart/2005/8/layout/orgChart1"/>
    <dgm:cxn modelId="{4C051166-5D4E-B747-A533-2FBE774B03DE}" type="presOf" srcId="{6820EAE7-6CEB-8D4F-98BA-E8933DE375F7}" destId="{8F640076-F299-044D-8CB0-42B7A7C88E84}" srcOrd="0" destOrd="0" presId="urn:microsoft.com/office/officeart/2005/8/layout/orgChart1"/>
    <dgm:cxn modelId="{E64E3067-EC45-F84C-8879-EF13A00236BD}" type="presOf" srcId="{5D06C7D4-D70C-3644-BEE2-76B14FC81DDC}" destId="{A88112C2-1CA1-0C4A-8664-D312E66C34E8}" srcOrd="0" destOrd="0" presId="urn:microsoft.com/office/officeart/2005/8/layout/orgChart1"/>
    <dgm:cxn modelId="{07497768-71DB-F94F-ADBE-91D0E0FC0989}" type="presOf" srcId="{DE2CF9B6-9410-4144-A41A-AB0E566B3CA4}" destId="{7812B013-104D-E34F-9C66-9DD1AE5AA993}" srcOrd="0" destOrd="0" presId="urn:microsoft.com/office/officeart/2005/8/layout/orgChart1"/>
    <dgm:cxn modelId="{D4F3CD73-02BF-B545-9E1B-6281FCC7358B}" type="presOf" srcId="{308AC346-C8C7-534E-A718-18A210F70876}" destId="{D6F35A07-F4A0-194A-B94B-D4B080EE1611}" srcOrd="1" destOrd="0" presId="urn:microsoft.com/office/officeart/2005/8/layout/orgChart1"/>
    <dgm:cxn modelId="{979C9C77-1208-D74A-8E37-F24730CD8266}" type="presOf" srcId="{308AC346-C8C7-534E-A718-18A210F70876}" destId="{F9109F7C-8BD0-7742-881E-BFD65773143D}" srcOrd="0" destOrd="0" presId="urn:microsoft.com/office/officeart/2005/8/layout/orgChart1"/>
    <dgm:cxn modelId="{72772079-9E85-1F40-89D3-AE25EB364A3D}" srcId="{DE2CF9B6-9410-4144-A41A-AB0E566B3CA4}" destId="{384C8B31-BB7E-0E44-B586-27B90B43BBD4}" srcOrd="1" destOrd="0" parTransId="{8E70152F-B599-C746-AB00-1D9C187E2183}" sibTransId="{6E6FF75C-462A-A54A-A3B7-B34C87B1FA2D}"/>
    <dgm:cxn modelId="{1EC7AB98-7EDC-E548-96D0-10185207E611}" type="presOf" srcId="{911AA856-3C7B-7649-9C0A-DC0D89FB7D48}" destId="{BF5AB7C6-9658-2C4A-AD16-92E7EDF83E04}" srcOrd="0" destOrd="0" presId="urn:microsoft.com/office/officeart/2005/8/layout/orgChart1"/>
    <dgm:cxn modelId="{8BAEC1A0-2973-AB40-9357-0E4B5E40D975}" srcId="{DE2CF9B6-9410-4144-A41A-AB0E566B3CA4}" destId="{C1D57531-A27C-C040-97C0-17F14D2BA26E}" srcOrd="4" destOrd="0" parTransId="{5D06C7D4-D70C-3644-BEE2-76B14FC81DDC}" sibTransId="{9A30C294-7074-194C-8DEE-E3AECA535459}"/>
    <dgm:cxn modelId="{BA19E0A5-DE6D-A740-95EA-7214E212E769}" type="presOf" srcId="{329C1F0B-34E3-554C-983F-89541A838F99}" destId="{3A04E3C8-F0DC-F241-A9F4-23E5A8B75782}" srcOrd="0" destOrd="0" presId="urn:microsoft.com/office/officeart/2005/8/layout/orgChart1"/>
    <dgm:cxn modelId="{CCBA0BAC-5D6F-754B-A99B-6F01B597E5BD}" type="presOf" srcId="{AEBFDF57-D9F2-424F-ABC5-2BDF8E1197E1}" destId="{19BB15A8-6729-4646-9B45-66C208D0A929}" srcOrd="0" destOrd="0" presId="urn:microsoft.com/office/officeart/2005/8/layout/orgChart1"/>
    <dgm:cxn modelId="{3ACC1CB7-0A7D-4B45-BD19-A3DAE978573C}" type="presOf" srcId="{EDE9925E-2575-BE45-90DB-D346CFBB9999}" destId="{9A879DFF-BB39-3A45-BCC0-807EA02A40FC}" srcOrd="0" destOrd="0" presId="urn:microsoft.com/office/officeart/2005/8/layout/orgChart1"/>
    <dgm:cxn modelId="{CD96ACC5-1A7F-A140-8140-461E3670FC9D}" type="presOf" srcId="{EDE9925E-2575-BE45-90DB-D346CFBB9999}" destId="{71762990-4F99-BF47-B904-AD862B201DF6}" srcOrd="1" destOrd="0" presId="urn:microsoft.com/office/officeart/2005/8/layout/orgChart1"/>
    <dgm:cxn modelId="{A22B46D3-0B81-4141-9F10-357B8D6886A9}" type="presOf" srcId="{2EF9A9DF-261E-A248-97E7-9DB7D9F62649}" destId="{44E3B0B9-0E91-4641-AF55-CCDF3AB8BC34}" srcOrd="0" destOrd="0" presId="urn:microsoft.com/office/officeart/2005/8/layout/orgChart1"/>
    <dgm:cxn modelId="{58B502D8-947F-714F-A2BF-FD02DCC068DE}" type="presOf" srcId="{384C8B31-BB7E-0E44-B586-27B90B43BBD4}" destId="{27614F54-86D3-6C45-9FE3-96B86A19C358}" srcOrd="1" destOrd="0" presId="urn:microsoft.com/office/officeart/2005/8/layout/orgChart1"/>
    <dgm:cxn modelId="{8282D6DA-C18C-6F43-B389-37F40072CDEA}" type="presOf" srcId="{92D296CD-0733-E44D-91CE-B85B49241646}" destId="{902B5774-FCC3-214D-918F-DDE2A21D1CCE}" srcOrd="0" destOrd="0" presId="urn:microsoft.com/office/officeart/2005/8/layout/orgChart1"/>
    <dgm:cxn modelId="{1CD503DD-25B9-594C-963A-35ED6B12A9E9}" srcId="{6820EAE7-6CEB-8D4F-98BA-E8933DE375F7}" destId="{DE2CF9B6-9410-4144-A41A-AB0E566B3CA4}" srcOrd="0" destOrd="0" parTransId="{DFD4961B-69D2-7841-994D-1B7F1DAD84D7}" sibTransId="{A196C1B5-DDAF-1645-BBA5-3000BCDB6097}"/>
    <dgm:cxn modelId="{063064E3-9E97-A942-A0D8-131F1696ABA4}" type="presOf" srcId="{DE2CF9B6-9410-4144-A41A-AB0E566B3CA4}" destId="{64621BA9-601D-0D41-8770-7F3AD674BAFB}" srcOrd="1" destOrd="0" presId="urn:microsoft.com/office/officeart/2005/8/layout/orgChart1"/>
    <dgm:cxn modelId="{AD3667EA-87C0-2A48-8193-0E723B96B3F2}" type="presOf" srcId="{C1D57531-A27C-C040-97C0-17F14D2BA26E}" destId="{F46B12D2-5FA0-A344-AA15-9EFCEC067289}" srcOrd="1" destOrd="0" presId="urn:microsoft.com/office/officeart/2005/8/layout/orgChart1"/>
    <dgm:cxn modelId="{4D10B5F8-9C94-0049-8194-FC2F433EE0C8}" srcId="{DE2CF9B6-9410-4144-A41A-AB0E566B3CA4}" destId="{911AA856-3C7B-7649-9C0A-DC0D89FB7D48}" srcOrd="5" destOrd="0" parTransId="{AEBFDF57-D9F2-424F-ABC5-2BDF8E1197E1}" sibTransId="{35AA54C6-9D17-7D4C-BD74-88DD84987723}"/>
    <dgm:cxn modelId="{C839211D-426D-4546-B60F-54EDBA2363D5}" type="presParOf" srcId="{8F640076-F299-044D-8CB0-42B7A7C88E84}" destId="{21B55F73-789D-BA44-9A66-A4565F84439C}" srcOrd="0" destOrd="0" presId="urn:microsoft.com/office/officeart/2005/8/layout/orgChart1"/>
    <dgm:cxn modelId="{757B69A3-5BE8-2E4B-B40D-F5C682FA726B}" type="presParOf" srcId="{21B55F73-789D-BA44-9A66-A4565F84439C}" destId="{A5CA0FEA-17AE-2649-967A-8639FC53035A}" srcOrd="0" destOrd="0" presId="urn:microsoft.com/office/officeart/2005/8/layout/orgChart1"/>
    <dgm:cxn modelId="{F3746889-EA28-B24B-A2A7-B4C2B7C6F744}" type="presParOf" srcId="{A5CA0FEA-17AE-2649-967A-8639FC53035A}" destId="{7812B013-104D-E34F-9C66-9DD1AE5AA993}" srcOrd="0" destOrd="0" presId="urn:microsoft.com/office/officeart/2005/8/layout/orgChart1"/>
    <dgm:cxn modelId="{78DDB587-599D-464C-8040-CCBFBB06BF02}" type="presParOf" srcId="{A5CA0FEA-17AE-2649-967A-8639FC53035A}" destId="{64621BA9-601D-0D41-8770-7F3AD674BAFB}" srcOrd="1" destOrd="0" presId="urn:microsoft.com/office/officeart/2005/8/layout/orgChart1"/>
    <dgm:cxn modelId="{5F7BC0FA-5759-6242-ABE2-8F10A198C15D}" type="presParOf" srcId="{21B55F73-789D-BA44-9A66-A4565F84439C}" destId="{C730086E-393D-084B-BF24-69029CAAD84D}" srcOrd="1" destOrd="0" presId="urn:microsoft.com/office/officeart/2005/8/layout/orgChart1"/>
    <dgm:cxn modelId="{B4660FAC-9EF4-7E4A-868A-7FA8FEC0415D}" type="presParOf" srcId="{C730086E-393D-084B-BF24-69029CAAD84D}" destId="{44E3B0B9-0E91-4641-AF55-CCDF3AB8BC34}" srcOrd="0" destOrd="0" presId="urn:microsoft.com/office/officeart/2005/8/layout/orgChart1"/>
    <dgm:cxn modelId="{65A0A52E-7694-1248-834F-6BA20E31038D}" type="presParOf" srcId="{C730086E-393D-084B-BF24-69029CAAD84D}" destId="{889A59E6-39DE-B445-8429-A175DBBBC908}" srcOrd="1" destOrd="0" presId="urn:microsoft.com/office/officeart/2005/8/layout/orgChart1"/>
    <dgm:cxn modelId="{26E13AEE-0950-D84D-A0A7-278BB9E9242E}" type="presParOf" srcId="{889A59E6-39DE-B445-8429-A175DBBBC908}" destId="{33158C62-FCF1-E542-8788-F521616684BD}" srcOrd="0" destOrd="0" presId="urn:microsoft.com/office/officeart/2005/8/layout/orgChart1"/>
    <dgm:cxn modelId="{0C111556-7E17-234D-9894-ECF0570EB0EE}" type="presParOf" srcId="{33158C62-FCF1-E542-8788-F521616684BD}" destId="{F9109F7C-8BD0-7742-881E-BFD65773143D}" srcOrd="0" destOrd="0" presId="urn:microsoft.com/office/officeart/2005/8/layout/orgChart1"/>
    <dgm:cxn modelId="{9EF5639A-3A14-3249-9716-6B25B9DCE82C}" type="presParOf" srcId="{33158C62-FCF1-E542-8788-F521616684BD}" destId="{D6F35A07-F4A0-194A-B94B-D4B080EE1611}" srcOrd="1" destOrd="0" presId="urn:microsoft.com/office/officeart/2005/8/layout/orgChart1"/>
    <dgm:cxn modelId="{6D4640E1-71CA-5646-81FB-E0559F891E71}" type="presParOf" srcId="{889A59E6-39DE-B445-8429-A175DBBBC908}" destId="{2CF42282-1058-8943-BCFA-529225E824A9}" srcOrd="1" destOrd="0" presId="urn:microsoft.com/office/officeart/2005/8/layout/orgChart1"/>
    <dgm:cxn modelId="{AA2E5CDF-BDBD-044A-BB02-602FD6B3EB17}" type="presParOf" srcId="{889A59E6-39DE-B445-8429-A175DBBBC908}" destId="{9AD55D0B-E3E6-7C43-AB0F-711A9B8369FD}" srcOrd="2" destOrd="0" presId="urn:microsoft.com/office/officeart/2005/8/layout/orgChart1"/>
    <dgm:cxn modelId="{F5E92A70-095A-BC4A-905D-A379A19B9625}" type="presParOf" srcId="{C730086E-393D-084B-BF24-69029CAAD84D}" destId="{B4692514-5AF5-3D48-8CF8-1B4C548FC998}" srcOrd="2" destOrd="0" presId="urn:microsoft.com/office/officeart/2005/8/layout/orgChart1"/>
    <dgm:cxn modelId="{99E542F7-716F-8C4B-AB11-979ADC824824}" type="presParOf" srcId="{C730086E-393D-084B-BF24-69029CAAD84D}" destId="{C3CD98D7-0E80-0049-ADE9-0182F1B64C89}" srcOrd="3" destOrd="0" presId="urn:microsoft.com/office/officeart/2005/8/layout/orgChart1"/>
    <dgm:cxn modelId="{B7D54FBC-31E8-F44B-B22E-9D510EFFBF95}" type="presParOf" srcId="{C3CD98D7-0E80-0049-ADE9-0182F1B64C89}" destId="{525873B9-23FF-5041-948B-01F1D15B0417}" srcOrd="0" destOrd="0" presId="urn:microsoft.com/office/officeart/2005/8/layout/orgChart1"/>
    <dgm:cxn modelId="{7F7F04FE-194F-5B4E-B1BE-49F979C0CBBB}" type="presParOf" srcId="{525873B9-23FF-5041-948B-01F1D15B0417}" destId="{D4988FCC-515C-2A45-AFE9-24460045295C}" srcOrd="0" destOrd="0" presId="urn:microsoft.com/office/officeart/2005/8/layout/orgChart1"/>
    <dgm:cxn modelId="{F02E0EE7-08C8-5541-8DE9-747064433AB4}" type="presParOf" srcId="{525873B9-23FF-5041-948B-01F1D15B0417}" destId="{27614F54-86D3-6C45-9FE3-96B86A19C358}" srcOrd="1" destOrd="0" presId="urn:microsoft.com/office/officeart/2005/8/layout/orgChart1"/>
    <dgm:cxn modelId="{DA995F38-749B-DD46-B8EC-725187D076B0}" type="presParOf" srcId="{C3CD98D7-0E80-0049-ADE9-0182F1B64C89}" destId="{00479BD8-24F8-644E-9416-7647DB105082}" srcOrd="1" destOrd="0" presId="urn:microsoft.com/office/officeart/2005/8/layout/orgChart1"/>
    <dgm:cxn modelId="{8EFA7A90-1E98-9A47-83A0-268EEE36B96E}" type="presParOf" srcId="{C3CD98D7-0E80-0049-ADE9-0182F1B64C89}" destId="{F5799424-3AC1-854F-BC0F-31610ABCEB60}" srcOrd="2" destOrd="0" presId="urn:microsoft.com/office/officeart/2005/8/layout/orgChart1"/>
    <dgm:cxn modelId="{DF60AF93-A27F-CC4F-9172-FF056F44FE83}" type="presParOf" srcId="{C730086E-393D-084B-BF24-69029CAAD84D}" destId="{13FCB5C3-BE2B-9348-BDAA-ABA4CFAD27B2}" srcOrd="4" destOrd="0" presId="urn:microsoft.com/office/officeart/2005/8/layout/orgChart1"/>
    <dgm:cxn modelId="{400479DA-E693-FC4D-8F2C-B75B19F6E533}" type="presParOf" srcId="{C730086E-393D-084B-BF24-69029CAAD84D}" destId="{796716DC-1A63-8346-B6CC-5E2D411AA484}" srcOrd="5" destOrd="0" presId="urn:microsoft.com/office/officeart/2005/8/layout/orgChart1"/>
    <dgm:cxn modelId="{520BC1ED-B20E-1945-ABE9-67F7054F572D}" type="presParOf" srcId="{796716DC-1A63-8346-B6CC-5E2D411AA484}" destId="{69402BA6-2F00-4A49-BB29-846889744A78}" srcOrd="0" destOrd="0" presId="urn:microsoft.com/office/officeart/2005/8/layout/orgChart1"/>
    <dgm:cxn modelId="{188C7A64-B0DC-344C-81EA-DF8CE320E550}" type="presParOf" srcId="{69402BA6-2F00-4A49-BB29-846889744A78}" destId="{3A04E3C8-F0DC-F241-A9F4-23E5A8B75782}" srcOrd="0" destOrd="0" presId="urn:microsoft.com/office/officeart/2005/8/layout/orgChart1"/>
    <dgm:cxn modelId="{E20ACC26-A330-EA4B-AF82-61E07F2DAE8A}" type="presParOf" srcId="{69402BA6-2F00-4A49-BB29-846889744A78}" destId="{5825F558-13ED-9D46-BCF4-C057829D9FA7}" srcOrd="1" destOrd="0" presId="urn:microsoft.com/office/officeart/2005/8/layout/orgChart1"/>
    <dgm:cxn modelId="{F43FA189-86F3-5942-83C2-21CB6ECCF72F}" type="presParOf" srcId="{796716DC-1A63-8346-B6CC-5E2D411AA484}" destId="{35B2FFF4-CBAB-C94D-A3B4-2D10B72A8676}" srcOrd="1" destOrd="0" presId="urn:microsoft.com/office/officeart/2005/8/layout/orgChart1"/>
    <dgm:cxn modelId="{2273AD33-8E8E-EA4A-83C5-2778DEBB8AB3}" type="presParOf" srcId="{796716DC-1A63-8346-B6CC-5E2D411AA484}" destId="{4E59B59B-AE08-1448-A596-68F2BEDACE0D}" srcOrd="2" destOrd="0" presId="urn:microsoft.com/office/officeart/2005/8/layout/orgChart1"/>
    <dgm:cxn modelId="{A88373C1-0C05-BF48-8CA3-B34C477D1050}" type="presParOf" srcId="{C730086E-393D-084B-BF24-69029CAAD84D}" destId="{902B5774-FCC3-214D-918F-DDE2A21D1CCE}" srcOrd="6" destOrd="0" presId="urn:microsoft.com/office/officeart/2005/8/layout/orgChart1"/>
    <dgm:cxn modelId="{7E670716-68DB-0541-B907-A0102CBBE301}" type="presParOf" srcId="{C730086E-393D-084B-BF24-69029CAAD84D}" destId="{FE171554-E6BE-D441-A404-86A9A268D28C}" srcOrd="7" destOrd="0" presId="urn:microsoft.com/office/officeart/2005/8/layout/orgChart1"/>
    <dgm:cxn modelId="{B444FB7C-E557-D741-B9E9-1672570AE927}" type="presParOf" srcId="{FE171554-E6BE-D441-A404-86A9A268D28C}" destId="{86FDA685-BBAE-2D44-B734-BD7F92D98484}" srcOrd="0" destOrd="0" presId="urn:microsoft.com/office/officeart/2005/8/layout/orgChart1"/>
    <dgm:cxn modelId="{9445F9CB-6627-4749-9ABB-6D30B7D05CDA}" type="presParOf" srcId="{86FDA685-BBAE-2D44-B734-BD7F92D98484}" destId="{9A879DFF-BB39-3A45-BCC0-807EA02A40FC}" srcOrd="0" destOrd="0" presId="urn:microsoft.com/office/officeart/2005/8/layout/orgChart1"/>
    <dgm:cxn modelId="{DA66C5B2-15C5-1B45-B53D-0DE5174CEE82}" type="presParOf" srcId="{86FDA685-BBAE-2D44-B734-BD7F92D98484}" destId="{71762990-4F99-BF47-B904-AD862B201DF6}" srcOrd="1" destOrd="0" presId="urn:microsoft.com/office/officeart/2005/8/layout/orgChart1"/>
    <dgm:cxn modelId="{4BC9E6B3-D8BC-184D-BD53-211F07A5AB03}" type="presParOf" srcId="{FE171554-E6BE-D441-A404-86A9A268D28C}" destId="{BEEC5AED-E849-B04B-86A4-D813D2F73466}" srcOrd="1" destOrd="0" presId="urn:microsoft.com/office/officeart/2005/8/layout/orgChart1"/>
    <dgm:cxn modelId="{B55922B3-8966-DB4F-B8EF-B5C7BD99DDAC}" type="presParOf" srcId="{FE171554-E6BE-D441-A404-86A9A268D28C}" destId="{67C46FCB-45CC-284A-AD23-D0D37CD7BFD6}" srcOrd="2" destOrd="0" presId="urn:microsoft.com/office/officeart/2005/8/layout/orgChart1"/>
    <dgm:cxn modelId="{CC6905EE-82B2-6B44-ABA4-24FFDD93B3DD}" type="presParOf" srcId="{C730086E-393D-084B-BF24-69029CAAD84D}" destId="{A88112C2-1CA1-0C4A-8664-D312E66C34E8}" srcOrd="8" destOrd="0" presId="urn:microsoft.com/office/officeart/2005/8/layout/orgChart1"/>
    <dgm:cxn modelId="{3024095E-A3DF-CF4B-8A1D-BD78E9A96B59}" type="presParOf" srcId="{C730086E-393D-084B-BF24-69029CAAD84D}" destId="{C890C7AE-A2E9-3E45-8190-CD1113A30D2C}" srcOrd="9" destOrd="0" presId="urn:microsoft.com/office/officeart/2005/8/layout/orgChart1"/>
    <dgm:cxn modelId="{6D5DF748-072D-124B-AE1B-88016007B767}" type="presParOf" srcId="{C890C7AE-A2E9-3E45-8190-CD1113A30D2C}" destId="{CEDDB776-D6B7-DD48-A50D-32758BBBCF74}" srcOrd="0" destOrd="0" presId="urn:microsoft.com/office/officeart/2005/8/layout/orgChart1"/>
    <dgm:cxn modelId="{EED5234A-5D67-5844-A8DC-8781955C1ABF}" type="presParOf" srcId="{CEDDB776-D6B7-DD48-A50D-32758BBBCF74}" destId="{D82F3BB7-DBDD-364E-BBCA-5AAEE4247D08}" srcOrd="0" destOrd="0" presId="urn:microsoft.com/office/officeart/2005/8/layout/orgChart1"/>
    <dgm:cxn modelId="{CA4FC689-42A9-E640-8F29-5730026F319E}" type="presParOf" srcId="{CEDDB776-D6B7-DD48-A50D-32758BBBCF74}" destId="{F46B12D2-5FA0-A344-AA15-9EFCEC067289}" srcOrd="1" destOrd="0" presId="urn:microsoft.com/office/officeart/2005/8/layout/orgChart1"/>
    <dgm:cxn modelId="{5A8F4FC6-9370-E140-8DC1-87D86407DCD5}" type="presParOf" srcId="{C890C7AE-A2E9-3E45-8190-CD1113A30D2C}" destId="{913AA59B-B570-0B4C-8A22-481D3FD4EB03}" srcOrd="1" destOrd="0" presId="urn:microsoft.com/office/officeart/2005/8/layout/orgChart1"/>
    <dgm:cxn modelId="{F10729E8-CC87-7B4C-A12F-CCDABA9DD5F5}" type="presParOf" srcId="{C890C7AE-A2E9-3E45-8190-CD1113A30D2C}" destId="{B4C64CEA-951F-2B49-8022-0C20C978F3C7}" srcOrd="2" destOrd="0" presId="urn:microsoft.com/office/officeart/2005/8/layout/orgChart1"/>
    <dgm:cxn modelId="{01825E53-B441-9E4C-A960-6580851564B2}" type="presParOf" srcId="{C730086E-393D-084B-BF24-69029CAAD84D}" destId="{19BB15A8-6729-4646-9B45-66C208D0A929}" srcOrd="10" destOrd="0" presId="urn:microsoft.com/office/officeart/2005/8/layout/orgChart1"/>
    <dgm:cxn modelId="{8F9E3C36-DFE9-4F48-8E62-4735FC50E7D3}" type="presParOf" srcId="{C730086E-393D-084B-BF24-69029CAAD84D}" destId="{D84C5F5D-0549-3647-9EC6-82AFB74EE27D}" srcOrd="11" destOrd="0" presId="urn:microsoft.com/office/officeart/2005/8/layout/orgChart1"/>
    <dgm:cxn modelId="{9ACF9ECD-E3E5-6C4C-8F25-DD171C782AA7}" type="presParOf" srcId="{D84C5F5D-0549-3647-9EC6-82AFB74EE27D}" destId="{D91D4E1E-528C-A24B-8EF3-42523FC9CC16}" srcOrd="0" destOrd="0" presId="urn:microsoft.com/office/officeart/2005/8/layout/orgChart1"/>
    <dgm:cxn modelId="{681AE5D8-660B-8F4E-B0D7-0DDED67EB222}" type="presParOf" srcId="{D91D4E1E-528C-A24B-8EF3-42523FC9CC16}" destId="{BF5AB7C6-9658-2C4A-AD16-92E7EDF83E04}" srcOrd="0" destOrd="0" presId="urn:microsoft.com/office/officeart/2005/8/layout/orgChart1"/>
    <dgm:cxn modelId="{7D81F4C8-4073-AC43-A825-E0CD8B5F037E}" type="presParOf" srcId="{D91D4E1E-528C-A24B-8EF3-42523FC9CC16}" destId="{2AED56AA-BCEE-4640-A356-BD0032AEC293}" srcOrd="1" destOrd="0" presId="urn:microsoft.com/office/officeart/2005/8/layout/orgChart1"/>
    <dgm:cxn modelId="{DEB76834-296E-E640-8C43-B68A484FC568}" type="presParOf" srcId="{D84C5F5D-0549-3647-9EC6-82AFB74EE27D}" destId="{FFF0CE48-3FD4-634C-B39A-F0EEC2181733}" srcOrd="1" destOrd="0" presId="urn:microsoft.com/office/officeart/2005/8/layout/orgChart1"/>
    <dgm:cxn modelId="{72C9DE18-3B8C-A845-8C1D-45DF3DACD82A}" type="presParOf" srcId="{D84C5F5D-0549-3647-9EC6-82AFB74EE27D}" destId="{D3F1765F-DF88-FB4E-817F-1603DBC5EE6F}" srcOrd="2" destOrd="0" presId="urn:microsoft.com/office/officeart/2005/8/layout/orgChart1"/>
    <dgm:cxn modelId="{0AC9A937-196F-B146-8978-984CD0801AE3}" type="presParOf" srcId="{21B55F73-789D-BA44-9A66-A4565F84439C}" destId="{96EC1BFE-D663-104B-9162-BA2C6501A6E4}"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BB15A8-6729-4646-9B45-66C208D0A929}">
      <dsp:nvSpPr>
        <dsp:cNvPr id="0" name=""/>
        <dsp:cNvSpPr/>
      </dsp:nvSpPr>
      <dsp:spPr>
        <a:xfrm>
          <a:off x="5815583" y="2659239"/>
          <a:ext cx="4928731" cy="213558"/>
        </a:xfrm>
        <a:custGeom>
          <a:avLst/>
          <a:gdLst/>
          <a:ahLst/>
          <a:cxnLst/>
          <a:rect l="0" t="0" r="0" b="0"/>
          <a:pathLst>
            <a:path>
              <a:moveTo>
                <a:pt x="0" y="0"/>
              </a:moveTo>
              <a:lnTo>
                <a:pt x="0" y="106779"/>
              </a:lnTo>
              <a:lnTo>
                <a:pt x="4928731" y="106779"/>
              </a:lnTo>
              <a:lnTo>
                <a:pt x="4928731" y="213558"/>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8112C2-1CA1-0C4A-8664-D312E66C34E8}">
      <dsp:nvSpPr>
        <dsp:cNvPr id="0" name=""/>
        <dsp:cNvSpPr/>
      </dsp:nvSpPr>
      <dsp:spPr>
        <a:xfrm>
          <a:off x="5815583" y="2659239"/>
          <a:ext cx="2957238" cy="213558"/>
        </a:xfrm>
        <a:custGeom>
          <a:avLst/>
          <a:gdLst/>
          <a:ahLst/>
          <a:cxnLst/>
          <a:rect l="0" t="0" r="0" b="0"/>
          <a:pathLst>
            <a:path>
              <a:moveTo>
                <a:pt x="0" y="0"/>
              </a:moveTo>
              <a:lnTo>
                <a:pt x="0" y="106779"/>
              </a:lnTo>
              <a:lnTo>
                <a:pt x="2957238" y="106779"/>
              </a:lnTo>
              <a:lnTo>
                <a:pt x="2957238" y="213558"/>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2B5774-FCC3-214D-918F-DDE2A21D1CCE}">
      <dsp:nvSpPr>
        <dsp:cNvPr id="0" name=""/>
        <dsp:cNvSpPr/>
      </dsp:nvSpPr>
      <dsp:spPr>
        <a:xfrm>
          <a:off x="5815583" y="2659239"/>
          <a:ext cx="985746" cy="213558"/>
        </a:xfrm>
        <a:custGeom>
          <a:avLst/>
          <a:gdLst/>
          <a:ahLst/>
          <a:cxnLst/>
          <a:rect l="0" t="0" r="0" b="0"/>
          <a:pathLst>
            <a:path>
              <a:moveTo>
                <a:pt x="0" y="0"/>
              </a:moveTo>
              <a:lnTo>
                <a:pt x="0" y="106779"/>
              </a:lnTo>
              <a:lnTo>
                <a:pt x="985746" y="106779"/>
              </a:lnTo>
              <a:lnTo>
                <a:pt x="985746" y="213558"/>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3FCB5C3-BE2B-9348-BDAA-ABA4CFAD27B2}">
      <dsp:nvSpPr>
        <dsp:cNvPr id="0" name=""/>
        <dsp:cNvSpPr/>
      </dsp:nvSpPr>
      <dsp:spPr>
        <a:xfrm>
          <a:off x="4829837" y="2659239"/>
          <a:ext cx="985746" cy="213558"/>
        </a:xfrm>
        <a:custGeom>
          <a:avLst/>
          <a:gdLst/>
          <a:ahLst/>
          <a:cxnLst/>
          <a:rect l="0" t="0" r="0" b="0"/>
          <a:pathLst>
            <a:path>
              <a:moveTo>
                <a:pt x="985746" y="0"/>
              </a:moveTo>
              <a:lnTo>
                <a:pt x="985746" y="106779"/>
              </a:lnTo>
              <a:lnTo>
                <a:pt x="0" y="106779"/>
              </a:lnTo>
              <a:lnTo>
                <a:pt x="0" y="213558"/>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692514-5AF5-3D48-8CF8-1B4C548FC998}">
      <dsp:nvSpPr>
        <dsp:cNvPr id="0" name=""/>
        <dsp:cNvSpPr/>
      </dsp:nvSpPr>
      <dsp:spPr>
        <a:xfrm>
          <a:off x="2858344" y="2659239"/>
          <a:ext cx="2957238" cy="213558"/>
        </a:xfrm>
        <a:custGeom>
          <a:avLst/>
          <a:gdLst/>
          <a:ahLst/>
          <a:cxnLst/>
          <a:rect l="0" t="0" r="0" b="0"/>
          <a:pathLst>
            <a:path>
              <a:moveTo>
                <a:pt x="2957238" y="0"/>
              </a:moveTo>
              <a:lnTo>
                <a:pt x="2957238" y="106779"/>
              </a:lnTo>
              <a:lnTo>
                <a:pt x="0" y="106779"/>
              </a:lnTo>
              <a:lnTo>
                <a:pt x="0" y="213558"/>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4E3B0B9-0E91-4641-AF55-CCDF3AB8BC34}">
      <dsp:nvSpPr>
        <dsp:cNvPr id="0" name=""/>
        <dsp:cNvSpPr/>
      </dsp:nvSpPr>
      <dsp:spPr>
        <a:xfrm>
          <a:off x="886851" y="2659239"/>
          <a:ext cx="4928731" cy="213558"/>
        </a:xfrm>
        <a:custGeom>
          <a:avLst/>
          <a:gdLst/>
          <a:ahLst/>
          <a:cxnLst/>
          <a:rect l="0" t="0" r="0" b="0"/>
          <a:pathLst>
            <a:path>
              <a:moveTo>
                <a:pt x="4928731" y="0"/>
              </a:moveTo>
              <a:lnTo>
                <a:pt x="4928731" y="106779"/>
              </a:lnTo>
              <a:lnTo>
                <a:pt x="0" y="106779"/>
              </a:lnTo>
              <a:lnTo>
                <a:pt x="0" y="213558"/>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812B013-104D-E34F-9C66-9DD1AE5AA993}">
      <dsp:nvSpPr>
        <dsp:cNvPr id="0" name=""/>
        <dsp:cNvSpPr/>
      </dsp:nvSpPr>
      <dsp:spPr>
        <a:xfrm>
          <a:off x="4707061" y="1325651"/>
          <a:ext cx="2217044" cy="1333587"/>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FFFF00"/>
              </a:solidFill>
            </a:rPr>
            <a:t>Multiple challenges to management of fetal congenital anomalies</a:t>
          </a:r>
        </a:p>
      </dsp:txBody>
      <dsp:txXfrm>
        <a:off x="4707061" y="1325651"/>
        <a:ext cx="2217044" cy="1333587"/>
      </dsp:txXfrm>
    </dsp:sp>
    <dsp:sp modelId="{F9109F7C-8BD0-7742-881E-BFD65773143D}">
      <dsp:nvSpPr>
        <dsp:cNvPr id="0" name=""/>
        <dsp:cNvSpPr/>
      </dsp:nvSpPr>
      <dsp:spPr>
        <a:xfrm>
          <a:off x="7885" y="2872797"/>
          <a:ext cx="1757933" cy="1510139"/>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FFFF00"/>
              </a:solidFill>
            </a:rPr>
            <a:t>Funding and Infrastructure  </a:t>
          </a:r>
        </a:p>
      </dsp:txBody>
      <dsp:txXfrm>
        <a:off x="7885" y="2872797"/>
        <a:ext cx="1757933" cy="1510139"/>
      </dsp:txXfrm>
    </dsp:sp>
    <dsp:sp modelId="{D4988FCC-515C-2A45-AFE9-24460045295C}">
      <dsp:nvSpPr>
        <dsp:cNvPr id="0" name=""/>
        <dsp:cNvSpPr/>
      </dsp:nvSpPr>
      <dsp:spPr>
        <a:xfrm>
          <a:off x="1979377" y="2872797"/>
          <a:ext cx="1757933" cy="1510139"/>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FFFF00"/>
              </a:solidFill>
            </a:rPr>
            <a:t>Prevention, preconception and pregnancy health</a:t>
          </a:r>
        </a:p>
      </dsp:txBody>
      <dsp:txXfrm>
        <a:off x="1979377" y="2872797"/>
        <a:ext cx="1757933" cy="1510139"/>
      </dsp:txXfrm>
    </dsp:sp>
    <dsp:sp modelId="{3A04E3C8-F0DC-F241-A9F4-23E5A8B75782}">
      <dsp:nvSpPr>
        <dsp:cNvPr id="0" name=""/>
        <dsp:cNvSpPr/>
      </dsp:nvSpPr>
      <dsp:spPr>
        <a:xfrm>
          <a:off x="3950870" y="2872797"/>
          <a:ext cx="1757933" cy="1510139"/>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FFFF00"/>
              </a:solidFill>
            </a:rPr>
            <a:t>Screening, Diagnosis, Management</a:t>
          </a:r>
        </a:p>
      </dsp:txBody>
      <dsp:txXfrm>
        <a:off x="3950870" y="2872797"/>
        <a:ext cx="1757933" cy="1510139"/>
      </dsp:txXfrm>
    </dsp:sp>
    <dsp:sp modelId="{9A879DFF-BB39-3A45-BCC0-807EA02A40FC}">
      <dsp:nvSpPr>
        <dsp:cNvPr id="0" name=""/>
        <dsp:cNvSpPr/>
      </dsp:nvSpPr>
      <dsp:spPr>
        <a:xfrm>
          <a:off x="5922362" y="2872797"/>
          <a:ext cx="1757933" cy="1510139"/>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FFFF00"/>
              </a:solidFill>
            </a:rPr>
            <a:t>Organisation of services - Local/Regional/National networks</a:t>
          </a:r>
        </a:p>
      </dsp:txBody>
      <dsp:txXfrm>
        <a:off x="5922362" y="2872797"/>
        <a:ext cx="1757933" cy="1510139"/>
      </dsp:txXfrm>
    </dsp:sp>
    <dsp:sp modelId="{D82F3BB7-DBDD-364E-BBCA-5AAEE4247D08}">
      <dsp:nvSpPr>
        <dsp:cNvPr id="0" name=""/>
        <dsp:cNvSpPr/>
      </dsp:nvSpPr>
      <dsp:spPr>
        <a:xfrm>
          <a:off x="7893855" y="2872797"/>
          <a:ext cx="1757933" cy="1510139"/>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FFFF00"/>
              </a:solidFill>
            </a:rPr>
            <a:t>Guidelines, Policy </a:t>
          </a:r>
        </a:p>
      </dsp:txBody>
      <dsp:txXfrm>
        <a:off x="7893855" y="2872797"/>
        <a:ext cx="1757933" cy="1510139"/>
      </dsp:txXfrm>
    </dsp:sp>
    <dsp:sp modelId="{BF5AB7C6-9658-2C4A-AD16-92E7EDF83E04}">
      <dsp:nvSpPr>
        <dsp:cNvPr id="0" name=""/>
        <dsp:cNvSpPr/>
      </dsp:nvSpPr>
      <dsp:spPr>
        <a:xfrm>
          <a:off x="9865348" y="2872797"/>
          <a:ext cx="1757933" cy="1510139"/>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FFFF00"/>
              </a:solidFill>
            </a:rPr>
            <a:t>Education and Training</a:t>
          </a:r>
        </a:p>
      </dsp:txBody>
      <dsp:txXfrm>
        <a:off x="9865348" y="2872797"/>
        <a:ext cx="1757933" cy="151013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2T15:03:22.62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1 351,'9'-35,"-3"5,-4 24,4-5,-2-7,2 4,-1-5,-5 7,8-3,-6-3,3 3,-2 0,-3 1,3-1,-3-3,3 3,-3-3,3 3,-3-3,0 3,0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2T15:03:28.50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E1FC88-6D76-9B40-8C6E-4A7B557CD418}" type="datetimeFigureOut">
              <a:rPr lang="en-US" smtClean="0"/>
              <a:t>7/12/23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57DA7F-A24F-784B-BFEE-52F6A11039AC}" type="slidenum">
              <a:rPr lang="en-US" smtClean="0"/>
              <a:t>‹#›</a:t>
            </a:fld>
            <a:endParaRPr lang="en-US"/>
          </a:p>
        </p:txBody>
      </p:sp>
    </p:spTree>
    <p:extLst>
      <p:ext uri="{BB962C8B-B14F-4D97-AF65-F5344CB8AC3E}">
        <p14:creationId xmlns:p14="http://schemas.microsoft.com/office/powerpoint/2010/main" val="3809404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latin typeface="Times"/>
              </a:rPr>
              <a:t>Christianson, A., Howson, C. P., &amp; Modell, B. (2006). March of dimes global report on birth defects: The hidden toll of dying and disabled children.</a:t>
            </a:r>
          </a:p>
          <a:p>
            <a:endParaRPr lang="en-GB" dirty="0">
              <a:effectLst/>
              <a:latin typeface="Times"/>
            </a:endParaRPr>
          </a:p>
          <a:p>
            <a:r>
              <a:rPr lang="en-GB" dirty="0" err="1">
                <a:effectLst/>
                <a:latin typeface="Times"/>
              </a:rPr>
              <a:t>Anane</a:t>
            </a:r>
            <a:r>
              <a:rPr lang="en-GB" dirty="0">
                <a:effectLst/>
                <a:latin typeface="Times"/>
              </a:rPr>
              <a:t> </a:t>
            </a:r>
            <a:r>
              <a:rPr lang="en-GB" dirty="0" err="1">
                <a:effectLst/>
                <a:latin typeface="Times"/>
              </a:rPr>
              <a:t>Fenin</a:t>
            </a:r>
            <a:r>
              <a:rPr lang="en-GB" dirty="0">
                <a:effectLst/>
                <a:latin typeface="Times"/>
              </a:rPr>
              <a:t> 2023: This study was a retrospective descriptive research involving all neonates diagnosed with at least one congenital </a:t>
            </a:r>
            <a:r>
              <a:rPr lang="en-GB" dirty="0" err="1">
                <a:effectLst/>
                <a:latin typeface="Times"/>
              </a:rPr>
              <a:t>abnor-mality</a:t>
            </a:r>
            <a:r>
              <a:rPr lang="en-GB" dirty="0">
                <a:effectLst/>
                <a:latin typeface="Times"/>
              </a:rPr>
              <a:t> and admitted in the Special Care Infants Unit at the Cape Coast Teaching Hospital in the Central Region of Ghana between 1st January 2010 and 31st December 2019.</a:t>
            </a:r>
          </a:p>
          <a:p>
            <a:r>
              <a:rPr lang="en-GB" dirty="0">
                <a:effectLst/>
                <a:latin typeface="Times"/>
              </a:rPr>
              <a:t>The 400-bed hospital serves as the primary tertiary refer-</a:t>
            </a:r>
            <a:r>
              <a:rPr lang="en-GB" dirty="0" err="1">
                <a:effectLst/>
                <a:latin typeface="Times"/>
              </a:rPr>
              <a:t>ral</a:t>
            </a:r>
            <a:r>
              <a:rPr lang="en-GB" dirty="0">
                <a:effectLst/>
                <a:latin typeface="Times"/>
              </a:rPr>
              <a:t> centre for Ghana’s Central and Western Regions but also receives referrals from sections of the Ashanti and Greater Accra regions due to proximity. </a:t>
            </a:r>
          </a:p>
          <a:p>
            <a:endParaRPr lang="en-GB" dirty="0"/>
          </a:p>
        </p:txBody>
      </p:sp>
      <p:sp>
        <p:nvSpPr>
          <p:cNvPr id="4" name="Slide Number Placeholder 3"/>
          <p:cNvSpPr>
            <a:spLocks noGrp="1"/>
          </p:cNvSpPr>
          <p:nvPr>
            <p:ph type="sldNum" sz="quarter" idx="5"/>
          </p:nvPr>
        </p:nvSpPr>
        <p:spPr/>
        <p:txBody>
          <a:bodyPr/>
          <a:lstStyle/>
          <a:p>
            <a:fld id="{3C57DA7F-A24F-784B-BFEE-52F6A11039AC}" type="slidenum">
              <a:rPr lang="en-US" smtClean="0"/>
              <a:t>6</a:t>
            </a:fld>
            <a:endParaRPr lang="en-US"/>
          </a:p>
        </p:txBody>
      </p:sp>
    </p:spTree>
    <p:extLst>
      <p:ext uri="{BB962C8B-B14F-4D97-AF65-F5344CB8AC3E}">
        <p14:creationId xmlns:p14="http://schemas.microsoft.com/office/powerpoint/2010/main" val="4219471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study was a retrospective descriptive research involving all neonates diagnosed with at least one congenital </a:t>
            </a:r>
            <a:r>
              <a:rPr lang="en-GB" dirty="0" err="1"/>
              <a:t>abnor-mality</a:t>
            </a:r>
            <a:r>
              <a:rPr lang="en-GB" dirty="0"/>
              <a:t> and admitted in the Special Care Infants Unit at the Cape Coast Teaching Hospital in the Central Region of Ghana between 1st January 2010 and 31st December 2019.</a:t>
            </a:r>
          </a:p>
          <a:p>
            <a:r>
              <a:rPr lang="en-GB" dirty="0"/>
              <a:t>The 400-bed hospital serves as the primary tertiary refer-</a:t>
            </a:r>
            <a:r>
              <a:rPr lang="en-GB" dirty="0" err="1"/>
              <a:t>ral</a:t>
            </a:r>
            <a:r>
              <a:rPr lang="en-GB" dirty="0"/>
              <a:t> centre for Ghana’s Central and Western Regions but also receives referrals from sections of the Ashanti and Greater Accra regions due to proximity. </a:t>
            </a:r>
          </a:p>
        </p:txBody>
      </p:sp>
      <p:sp>
        <p:nvSpPr>
          <p:cNvPr id="4" name="Slide Number Placeholder 3"/>
          <p:cNvSpPr>
            <a:spLocks noGrp="1"/>
          </p:cNvSpPr>
          <p:nvPr>
            <p:ph type="sldNum" sz="quarter" idx="5"/>
          </p:nvPr>
        </p:nvSpPr>
        <p:spPr/>
        <p:txBody>
          <a:bodyPr/>
          <a:lstStyle/>
          <a:p>
            <a:fld id="{3C57DA7F-A24F-784B-BFEE-52F6A11039AC}" type="slidenum">
              <a:rPr lang="en-US" smtClean="0"/>
              <a:t>8</a:t>
            </a:fld>
            <a:endParaRPr lang="en-US"/>
          </a:p>
        </p:txBody>
      </p:sp>
    </p:spTree>
    <p:extLst>
      <p:ext uri="{BB962C8B-B14F-4D97-AF65-F5344CB8AC3E}">
        <p14:creationId xmlns:p14="http://schemas.microsoft.com/office/powerpoint/2010/main" val="2523399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Live births and proportion of maternal deaths due to abortion. Reprinted from The Lancet, Vol. 368, Grimes DA et al, “Unsafe abortion: the preventable pandemic,” pp. 1908–1919, </a:t>
            </a:r>
            <a:endParaRPr lang="en-US" dirty="0"/>
          </a:p>
        </p:txBody>
      </p:sp>
      <p:sp>
        <p:nvSpPr>
          <p:cNvPr id="4" name="Slide Number Placeholder 3"/>
          <p:cNvSpPr>
            <a:spLocks noGrp="1"/>
          </p:cNvSpPr>
          <p:nvPr>
            <p:ph type="sldNum" sz="quarter" idx="10"/>
          </p:nvPr>
        </p:nvSpPr>
        <p:spPr/>
        <p:txBody>
          <a:bodyPr/>
          <a:lstStyle/>
          <a:p>
            <a:fld id="{DFF6943F-8D75-43C6-9428-AD24143E2C34}" type="slidenum">
              <a:rPr lang="en-GB" smtClean="0"/>
              <a:t>15</a:t>
            </a:fld>
            <a:endParaRPr lang="en-GB"/>
          </a:p>
        </p:txBody>
      </p:sp>
    </p:spTree>
    <p:extLst>
      <p:ext uri="{BB962C8B-B14F-4D97-AF65-F5344CB8AC3E}">
        <p14:creationId xmlns:p14="http://schemas.microsoft.com/office/powerpoint/2010/main" val="2969050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Most antenatal facilities in rural areas are under equipped, without prenatal imaging facilities, making them of little or no benefit to pregnant women. Even in some urban areas where these facilities are available, most women undergo imaging studies for reasons other than screening for anomalies. In a study conducted in the southern part of Nigeria, investigating reasons why women desire prenatal US, fetal viability was foremost, closely followed by gender determination among other reasons. None of the women mentioned prenatal diagnosis of fetal anomalies; this is likely to be largely due to their ignorance of the services,[52,55] as well as to sociocultural beliefs which do not allow or empower women to make decisions regarding their pregnancies.</a:t>
            </a:r>
          </a:p>
        </p:txBody>
      </p:sp>
      <p:sp>
        <p:nvSpPr>
          <p:cNvPr id="4" name="Slide Number Placeholder 3"/>
          <p:cNvSpPr>
            <a:spLocks noGrp="1"/>
          </p:cNvSpPr>
          <p:nvPr>
            <p:ph type="sldNum" sz="quarter" idx="5"/>
          </p:nvPr>
        </p:nvSpPr>
        <p:spPr/>
        <p:txBody>
          <a:bodyPr/>
          <a:lstStyle/>
          <a:p>
            <a:fld id="{3C57DA7F-A24F-784B-BFEE-52F6A11039AC}" type="slidenum">
              <a:rPr lang="en-US" smtClean="0"/>
              <a:t>17</a:t>
            </a:fld>
            <a:endParaRPr lang="en-US"/>
          </a:p>
        </p:txBody>
      </p:sp>
    </p:spTree>
    <p:extLst>
      <p:ext uri="{BB962C8B-B14F-4D97-AF65-F5344CB8AC3E}">
        <p14:creationId xmlns:p14="http://schemas.microsoft.com/office/powerpoint/2010/main" val="3876838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Apprenticeship model or proper modular certification </a:t>
            </a:r>
          </a:p>
          <a:p>
            <a:r>
              <a:rPr lang="en-GB" dirty="0"/>
              <a:t>Diploma in Fetal Ultrasound</a:t>
            </a:r>
          </a:p>
          <a:p>
            <a:r>
              <a:rPr lang="en-GB" dirty="0"/>
              <a:t>BSc or MSc in Obstetrics and Gynaecological ultrasound. </a:t>
            </a:r>
          </a:p>
        </p:txBody>
      </p:sp>
      <p:sp>
        <p:nvSpPr>
          <p:cNvPr id="4" name="Slide Number Placeholder 3"/>
          <p:cNvSpPr>
            <a:spLocks noGrp="1"/>
          </p:cNvSpPr>
          <p:nvPr>
            <p:ph type="sldNum" sz="quarter" idx="5"/>
          </p:nvPr>
        </p:nvSpPr>
        <p:spPr/>
        <p:txBody>
          <a:bodyPr/>
          <a:lstStyle/>
          <a:p>
            <a:fld id="{3C57DA7F-A24F-784B-BFEE-52F6A11039AC}" type="slidenum">
              <a:rPr lang="en-US" smtClean="0"/>
              <a:t>20</a:t>
            </a:fld>
            <a:endParaRPr lang="en-US"/>
          </a:p>
        </p:txBody>
      </p:sp>
    </p:spTree>
    <p:extLst>
      <p:ext uri="{BB962C8B-B14F-4D97-AF65-F5344CB8AC3E}">
        <p14:creationId xmlns:p14="http://schemas.microsoft.com/office/powerpoint/2010/main" val="2814645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C57DA7F-A24F-784B-BFEE-52F6A11039AC}" type="slidenum">
              <a:rPr lang="en-US" smtClean="0"/>
              <a:t>25</a:t>
            </a:fld>
            <a:endParaRPr lang="en-US"/>
          </a:p>
        </p:txBody>
      </p:sp>
    </p:spTree>
    <p:extLst>
      <p:ext uri="{BB962C8B-B14F-4D97-AF65-F5344CB8AC3E}">
        <p14:creationId xmlns:p14="http://schemas.microsoft.com/office/powerpoint/2010/main" val="34218147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1">
          <a:blip r:embed="rId2">
            <a:lum/>
            <a:extLst>
              <a:ext uri="{28A0092B-C50C-407E-A947-70E740481C1C}">
                <a14:useLocalDpi xmlns:a14="http://schemas.microsoft.com/office/drawing/2010/main"/>
              </a:ext>
            </a:extLst>
          </a:blip>
          <a:srcRect/>
          <a:stretch>
            <a:fillRect l="39000"/>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A853B58-D547-AD54-4F5D-EB0EE1C0C8CF}"/>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26363C3D-7CE5-7AFF-84F6-7A43710983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Rectangle 6">
            <a:extLst>
              <a:ext uri="{FF2B5EF4-FFF2-40B4-BE49-F238E27FC236}">
                <a16:creationId xmlns:a16="http://schemas.microsoft.com/office/drawing/2014/main" id="{0E5040B3-6190-81B3-8BA9-1016C278F72F}"/>
              </a:ext>
            </a:extLst>
          </p:cNvPr>
          <p:cNvSpPr/>
          <p:nvPr userDrawn="1"/>
        </p:nvSpPr>
        <p:spPr>
          <a:xfrm>
            <a:off x="0" y="1"/>
            <a:ext cx="10906540" cy="6857999"/>
          </a:xfrm>
          <a:prstGeom prst="rect">
            <a:avLst/>
          </a:prstGeom>
          <a:gradFill>
            <a:gsLst>
              <a:gs pos="100000">
                <a:schemeClr val="accent1">
                  <a:lumMod val="5000"/>
                  <a:lumOff val="95000"/>
                  <a:alpha val="0"/>
                </a:schemeClr>
              </a:gs>
              <a:gs pos="47000">
                <a:srgbClr val="41009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8" name="Picture 7">
            <a:extLst>
              <a:ext uri="{FF2B5EF4-FFF2-40B4-BE49-F238E27FC236}">
                <a16:creationId xmlns:a16="http://schemas.microsoft.com/office/drawing/2014/main" id="{E2CF7982-C9B2-7D51-B3A2-98F7300BBD62}"/>
              </a:ext>
            </a:extLst>
          </p:cNvPr>
          <p:cNvPicPr>
            <a:picLocks noChangeAspect="1"/>
          </p:cNvPicPr>
          <p:nvPr userDrawn="1"/>
        </p:nvPicPr>
        <p:blipFill>
          <a:blip r:embed="rId3"/>
          <a:srcRect/>
          <a:stretch/>
        </p:blipFill>
        <p:spPr>
          <a:xfrm>
            <a:off x="720000" y="360000"/>
            <a:ext cx="2202914" cy="698360"/>
          </a:xfrm>
          <a:prstGeom prst="rect">
            <a:avLst/>
          </a:prstGeom>
        </p:spPr>
      </p:pic>
      <p:sp>
        <p:nvSpPr>
          <p:cNvPr id="10" name="Text Placeholder 9">
            <a:extLst>
              <a:ext uri="{FF2B5EF4-FFF2-40B4-BE49-F238E27FC236}">
                <a16:creationId xmlns:a16="http://schemas.microsoft.com/office/drawing/2014/main" id="{2391E0B2-7CE0-BB6C-140E-1E1751317F14}"/>
              </a:ext>
            </a:extLst>
          </p:cNvPr>
          <p:cNvSpPr>
            <a:spLocks noGrp="1"/>
          </p:cNvSpPr>
          <p:nvPr>
            <p:ph type="body" sz="quarter" idx="13" hasCustomPrompt="1"/>
          </p:nvPr>
        </p:nvSpPr>
        <p:spPr>
          <a:xfrm>
            <a:off x="693738" y="1724025"/>
            <a:ext cx="8902207" cy="2490788"/>
          </a:xfrm>
        </p:spPr>
        <p:txBody>
          <a:bodyPr>
            <a:normAutofit/>
          </a:bodyPr>
          <a:lstStyle>
            <a:lvl1pPr marL="0" indent="0">
              <a:buNone/>
              <a:defRPr sz="9000" b="1">
                <a:solidFill>
                  <a:schemeClr val="bg1"/>
                </a:solidFill>
                <a:latin typeface="Source Sans Pro" panose="020B0503030403020204" pitchFamily="34" charset="0"/>
              </a:defRPr>
            </a:lvl1pPr>
          </a:lstStyle>
          <a:p>
            <a:pPr lvl="0"/>
            <a:r>
              <a:rPr lang="en-US" dirty="0"/>
              <a:t>Presentation title</a:t>
            </a:r>
          </a:p>
        </p:txBody>
      </p:sp>
      <p:sp>
        <p:nvSpPr>
          <p:cNvPr id="11" name="Text Placeholder 9">
            <a:extLst>
              <a:ext uri="{FF2B5EF4-FFF2-40B4-BE49-F238E27FC236}">
                <a16:creationId xmlns:a16="http://schemas.microsoft.com/office/drawing/2014/main" id="{96F9657B-8280-CF64-AF91-D7C620290EBD}"/>
              </a:ext>
            </a:extLst>
          </p:cNvPr>
          <p:cNvSpPr>
            <a:spLocks noGrp="1"/>
          </p:cNvSpPr>
          <p:nvPr>
            <p:ph type="body" sz="quarter" idx="14" hasCustomPrompt="1"/>
          </p:nvPr>
        </p:nvSpPr>
        <p:spPr>
          <a:xfrm>
            <a:off x="693737" y="4519448"/>
            <a:ext cx="8902207" cy="861849"/>
          </a:xfrm>
        </p:spPr>
        <p:txBody>
          <a:bodyPr>
            <a:normAutofit/>
          </a:bodyPr>
          <a:lstStyle>
            <a:lvl1pPr marL="0" indent="0">
              <a:buNone/>
              <a:defRPr sz="2400" b="1">
                <a:solidFill>
                  <a:schemeClr val="bg1"/>
                </a:solidFill>
                <a:latin typeface="Source Sans Pro" panose="020B0503030403020204" pitchFamily="34" charset="0"/>
              </a:defRPr>
            </a:lvl1pPr>
          </a:lstStyle>
          <a:p>
            <a:pPr lvl="0"/>
            <a:r>
              <a:rPr lang="en-US" dirty="0"/>
              <a:t>Date</a:t>
            </a:r>
          </a:p>
        </p:txBody>
      </p:sp>
      <p:sp>
        <p:nvSpPr>
          <p:cNvPr id="12" name="Text Placeholder 9">
            <a:extLst>
              <a:ext uri="{FF2B5EF4-FFF2-40B4-BE49-F238E27FC236}">
                <a16:creationId xmlns:a16="http://schemas.microsoft.com/office/drawing/2014/main" id="{ACEA8296-7427-50A5-F9F2-F8F072497B94}"/>
              </a:ext>
            </a:extLst>
          </p:cNvPr>
          <p:cNvSpPr>
            <a:spLocks noGrp="1"/>
          </p:cNvSpPr>
          <p:nvPr>
            <p:ph type="body" sz="quarter" idx="15" hasCustomPrompt="1"/>
          </p:nvPr>
        </p:nvSpPr>
        <p:spPr>
          <a:xfrm>
            <a:off x="693736" y="5507913"/>
            <a:ext cx="10660064" cy="861849"/>
          </a:xfrm>
        </p:spPr>
        <p:txBody>
          <a:bodyPr>
            <a:noAutofit/>
          </a:bodyPr>
          <a:lstStyle>
            <a:lvl1pPr marL="0" indent="0">
              <a:buNone/>
              <a:defRPr sz="2400" b="0">
                <a:solidFill>
                  <a:schemeClr val="bg1"/>
                </a:solidFill>
                <a:latin typeface="Source Sans Pro" panose="020B0503030403020204" pitchFamily="34" charset="0"/>
              </a:defRPr>
            </a:lvl1pPr>
          </a:lstStyle>
          <a:p>
            <a:pPr lvl="0"/>
            <a:r>
              <a:rPr lang="en-GB" dirty="0"/>
              <a:t>Name</a:t>
            </a:r>
          </a:p>
        </p:txBody>
      </p:sp>
      <p:pic>
        <p:nvPicPr>
          <p:cNvPr id="3" name="Picture 2" descr="Logo&#10;&#10;Description automatically generated">
            <a:extLst>
              <a:ext uri="{FF2B5EF4-FFF2-40B4-BE49-F238E27FC236}">
                <a16:creationId xmlns:a16="http://schemas.microsoft.com/office/drawing/2014/main" id="{1A5E06EC-5CD6-08F3-D720-13E868BAE909}"/>
              </a:ext>
            </a:extLst>
          </p:cNvPr>
          <p:cNvPicPr>
            <a:picLocks noChangeAspect="1"/>
          </p:cNvPicPr>
          <p:nvPr userDrawn="1"/>
        </p:nvPicPr>
        <p:blipFill>
          <a:blip r:embed="rId4"/>
          <a:stretch>
            <a:fillRect/>
          </a:stretch>
        </p:blipFill>
        <p:spPr>
          <a:xfrm>
            <a:off x="10597015" y="5848346"/>
            <a:ext cx="1450521" cy="873129"/>
          </a:xfrm>
          <a:prstGeom prst="rect">
            <a:avLst/>
          </a:prstGeom>
        </p:spPr>
      </p:pic>
    </p:spTree>
    <p:extLst>
      <p:ext uri="{BB962C8B-B14F-4D97-AF65-F5344CB8AC3E}">
        <p14:creationId xmlns:p14="http://schemas.microsoft.com/office/powerpoint/2010/main" val="4159908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lumns">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2426C6-8042-5B5F-2802-FC5203C37C83}"/>
              </a:ext>
            </a:extLst>
          </p:cNvPr>
          <p:cNvSpPr/>
          <p:nvPr userDrawn="1"/>
        </p:nvSpPr>
        <p:spPr>
          <a:xfrm>
            <a:off x="0" y="0"/>
            <a:ext cx="12192000" cy="1080000"/>
          </a:xfrm>
          <a:prstGeom prst="rect">
            <a:avLst/>
          </a:prstGeom>
          <a:solidFill>
            <a:srgbClr val="410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9" name="Text Placeholder 8">
            <a:extLst>
              <a:ext uri="{FF2B5EF4-FFF2-40B4-BE49-F238E27FC236}">
                <a16:creationId xmlns:a16="http://schemas.microsoft.com/office/drawing/2014/main" id="{E2BF0561-D29E-A422-E97B-659C1C88E224}"/>
              </a:ext>
            </a:extLst>
          </p:cNvPr>
          <p:cNvSpPr>
            <a:spLocks noGrp="1"/>
          </p:cNvSpPr>
          <p:nvPr>
            <p:ph type="body" sz="quarter" idx="10" hasCustomPrompt="1"/>
          </p:nvPr>
        </p:nvSpPr>
        <p:spPr>
          <a:xfrm>
            <a:off x="220005" y="296979"/>
            <a:ext cx="11688216" cy="486041"/>
          </a:xfrm>
        </p:spPr>
        <p:txBody>
          <a:bodyPr/>
          <a:lstStyle>
            <a:lvl1pPr marL="0" indent="0">
              <a:buNone/>
              <a:defRPr b="1">
                <a:solidFill>
                  <a:schemeClr val="bg1"/>
                </a:solidFill>
              </a:defRPr>
            </a:lvl1pPr>
          </a:lstStyle>
          <a:p>
            <a:pPr lvl="0"/>
            <a:r>
              <a:rPr lang="en-US" dirty="0"/>
              <a:t>Insert title</a:t>
            </a:r>
          </a:p>
        </p:txBody>
      </p:sp>
      <p:sp>
        <p:nvSpPr>
          <p:cNvPr id="3" name="Rectangle 2">
            <a:extLst>
              <a:ext uri="{FF2B5EF4-FFF2-40B4-BE49-F238E27FC236}">
                <a16:creationId xmlns:a16="http://schemas.microsoft.com/office/drawing/2014/main" id="{4072D553-F923-C3E1-1675-D76058157440}"/>
              </a:ext>
            </a:extLst>
          </p:cNvPr>
          <p:cNvSpPr/>
          <p:nvPr userDrawn="1"/>
        </p:nvSpPr>
        <p:spPr>
          <a:xfrm>
            <a:off x="1" y="6285186"/>
            <a:ext cx="2816772" cy="572813"/>
          </a:xfrm>
          <a:prstGeom prst="rect">
            <a:avLst/>
          </a:prstGeom>
          <a:solidFill>
            <a:srgbClr val="410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4" name="Picture 3">
            <a:extLst>
              <a:ext uri="{FF2B5EF4-FFF2-40B4-BE49-F238E27FC236}">
                <a16:creationId xmlns:a16="http://schemas.microsoft.com/office/drawing/2014/main" id="{64E1F89F-5249-A814-AB73-84B54289DEB6}"/>
              </a:ext>
            </a:extLst>
          </p:cNvPr>
          <p:cNvPicPr>
            <a:picLocks noChangeAspect="1"/>
          </p:cNvPicPr>
          <p:nvPr userDrawn="1"/>
        </p:nvPicPr>
        <p:blipFill>
          <a:blip r:embed="rId2"/>
          <a:srcRect/>
          <a:stretch/>
        </p:blipFill>
        <p:spPr>
          <a:xfrm>
            <a:off x="272799" y="6391592"/>
            <a:ext cx="1135588" cy="359999"/>
          </a:xfrm>
          <a:prstGeom prst="rect">
            <a:avLst/>
          </a:prstGeom>
        </p:spPr>
      </p:pic>
      <p:sp>
        <p:nvSpPr>
          <p:cNvPr id="5" name="Rectangle 4">
            <a:extLst>
              <a:ext uri="{FF2B5EF4-FFF2-40B4-BE49-F238E27FC236}">
                <a16:creationId xmlns:a16="http://schemas.microsoft.com/office/drawing/2014/main" id="{C1CFD248-64D7-9F7E-8E78-209312B5537C}"/>
              </a:ext>
            </a:extLst>
          </p:cNvPr>
          <p:cNvSpPr/>
          <p:nvPr userDrawn="1"/>
        </p:nvSpPr>
        <p:spPr>
          <a:xfrm>
            <a:off x="2816772" y="6285187"/>
            <a:ext cx="9375227" cy="57281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accent1"/>
              </a:solidFill>
              <a:latin typeface="Source Sans Pro" panose="020B0503030403020204" pitchFamily="34" charset="0"/>
            </a:endParaRPr>
          </a:p>
        </p:txBody>
      </p:sp>
      <p:sp>
        <p:nvSpPr>
          <p:cNvPr id="6" name="Text Placeholder 32">
            <a:extLst>
              <a:ext uri="{FF2B5EF4-FFF2-40B4-BE49-F238E27FC236}">
                <a16:creationId xmlns:a16="http://schemas.microsoft.com/office/drawing/2014/main" id="{7296D838-7A2C-92C3-25F1-E4F95F8A9191}"/>
              </a:ext>
            </a:extLst>
          </p:cNvPr>
          <p:cNvSpPr>
            <a:spLocks noGrp="1"/>
          </p:cNvSpPr>
          <p:nvPr>
            <p:ph type="body" sz="quarter" idx="13" hasCustomPrompt="1"/>
          </p:nvPr>
        </p:nvSpPr>
        <p:spPr>
          <a:xfrm>
            <a:off x="3024000" y="6347956"/>
            <a:ext cx="8319736" cy="432000"/>
          </a:xfrm>
          <a:prstGeom prst="rect">
            <a:avLst/>
          </a:prstGeom>
        </p:spPr>
        <p:txBody>
          <a:bodyPr lIns="0" tIns="0" rIns="0" bIns="0" anchor="ctr" anchorCtr="0">
            <a:normAutofit/>
          </a:bodyPr>
          <a:lstStyle>
            <a:lvl1pPr marL="0" indent="0">
              <a:spcBef>
                <a:spcPts val="0"/>
              </a:spcBef>
              <a:buNone/>
              <a:defRPr sz="1400" b="0" i="0">
                <a:solidFill>
                  <a:srgbClr val="410098"/>
                </a:solidFill>
                <a:latin typeface="Source Sans Pro" panose="020B0503030403020204" pitchFamily="34" charset="0"/>
                <a:ea typeface="Source Sans Pro" panose="020B0503030403020204" pitchFamily="34" charset="0"/>
                <a:cs typeface="Source Sans Pro" panose="020B0503030403020204" pitchFamily="34" charset="0"/>
              </a:defRPr>
            </a:lvl1pPr>
            <a:lvl2pPr>
              <a:defRPr sz="2000" b="1" i="0">
                <a:latin typeface="Source Sans Pro Semibold" panose="020F0502020204030204" pitchFamily="34" charset="0"/>
                <a:cs typeface="Source Sans Pro Semibold" panose="020F0502020204030204" pitchFamily="34" charset="0"/>
              </a:defRPr>
            </a:lvl2pPr>
            <a:lvl3pPr>
              <a:defRPr sz="2000" b="1" i="0">
                <a:latin typeface="Source Sans Pro Semibold" panose="020F0502020204030204" pitchFamily="34" charset="0"/>
                <a:cs typeface="Source Sans Pro Semibold" panose="020F0502020204030204" pitchFamily="34" charset="0"/>
              </a:defRPr>
            </a:lvl3pPr>
            <a:lvl4pPr>
              <a:defRPr sz="2000" b="1" i="0">
                <a:latin typeface="Source Sans Pro Semibold" panose="020F0502020204030204" pitchFamily="34" charset="0"/>
                <a:cs typeface="Source Sans Pro Semibold" panose="020F0502020204030204" pitchFamily="34" charset="0"/>
              </a:defRPr>
            </a:lvl4pPr>
            <a:lvl5pPr>
              <a:defRPr sz="2000" b="1" i="0">
                <a:latin typeface="Source Sans Pro Semibold" panose="020F0502020204030204" pitchFamily="34" charset="0"/>
                <a:cs typeface="Source Sans Pro Semibold" panose="020F0502020204030204" pitchFamily="34" charset="0"/>
              </a:defRPr>
            </a:lvl5pPr>
          </a:lstStyle>
          <a:p>
            <a:pPr lvl="0"/>
            <a:r>
              <a:rPr lang="en-GB" dirty="0" err="1"/>
              <a:t>sheffield.ac.uk</a:t>
            </a:r>
            <a:r>
              <a:rPr lang="en-GB" dirty="0"/>
              <a:t>/add-your-department-</a:t>
            </a:r>
            <a:r>
              <a:rPr lang="en-GB" dirty="0" err="1"/>
              <a:t>url</a:t>
            </a:r>
            <a:r>
              <a:rPr lang="en-GB" dirty="0"/>
              <a:t>-here</a:t>
            </a:r>
            <a:endParaRPr lang="en-US" dirty="0"/>
          </a:p>
        </p:txBody>
      </p:sp>
      <p:sp>
        <p:nvSpPr>
          <p:cNvPr id="8" name="Text Placeholder 7">
            <a:extLst>
              <a:ext uri="{FF2B5EF4-FFF2-40B4-BE49-F238E27FC236}">
                <a16:creationId xmlns:a16="http://schemas.microsoft.com/office/drawing/2014/main" id="{4E0EA455-E3F7-BEAB-D290-06B91AC3AD3C}"/>
              </a:ext>
            </a:extLst>
          </p:cNvPr>
          <p:cNvSpPr>
            <a:spLocks noGrp="1"/>
          </p:cNvSpPr>
          <p:nvPr>
            <p:ph type="body" sz="quarter" idx="14" hasCustomPrompt="1"/>
          </p:nvPr>
        </p:nvSpPr>
        <p:spPr>
          <a:xfrm>
            <a:off x="220662" y="1358900"/>
            <a:ext cx="5579247" cy="4676775"/>
          </a:xfrm>
        </p:spPr>
        <p:txBody>
          <a:bodyPr/>
          <a:lstStyle>
            <a:lvl1pPr marL="0" indent="0">
              <a:buNone/>
              <a:defRPr/>
            </a:lvl1pPr>
          </a:lstStyle>
          <a:p>
            <a:pPr lvl="0"/>
            <a:r>
              <a:rPr lang="en-US" dirty="0"/>
              <a:t>Insert text</a:t>
            </a:r>
          </a:p>
        </p:txBody>
      </p:sp>
      <p:sp>
        <p:nvSpPr>
          <p:cNvPr id="10" name="Text Placeholder 7">
            <a:extLst>
              <a:ext uri="{FF2B5EF4-FFF2-40B4-BE49-F238E27FC236}">
                <a16:creationId xmlns:a16="http://schemas.microsoft.com/office/drawing/2014/main" id="{07FCE875-A3D0-AC01-E5A0-A661BFEBC520}"/>
              </a:ext>
            </a:extLst>
          </p:cNvPr>
          <p:cNvSpPr>
            <a:spLocks noGrp="1"/>
          </p:cNvSpPr>
          <p:nvPr>
            <p:ph type="body" sz="quarter" idx="15" hasCustomPrompt="1"/>
          </p:nvPr>
        </p:nvSpPr>
        <p:spPr>
          <a:xfrm>
            <a:off x="6095999" y="1358900"/>
            <a:ext cx="5812222" cy="4676775"/>
          </a:xfrm>
        </p:spPr>
        <p:txBody>
          <a:bodyPr/>
          <a:lstStyle>
            <a:lvl1pPr marL="0" indent="0">
              <a:buNone/>
              <a:defRPr>
                <a:solidFill>
                  <a:schemeClr val="tx1"/>
                </a:solidFill>
              </a:defRPr>
            </a:lvl1pPr>
          </a:lstStyle>
          <a:p>
            <a:pPr lvl="0"/>
            <a:r>
              <a:rPr lang="en-US" dirty="0"/>
              <a:t>Insert text</a:t>
            </a:r>
          </a:p>
        </p:txBody>
      </p:sp>
      <p:sp>
        <p:nvSpPr>
          <p:cNvPr id="11" name="Slide Number Placeholder 10">
            <a:extLst>
              <a:ext uri="{FF2B5EF4-FFF2-40B4-BE49-F238E27FC236}">
                <a16:creationId xmlns:a16="http://schemas.microsoft.com/office/drawing/2014/main" id="{7936706D-C657-05BB-A526-2F322F268B90}"/>
              </a:ext>
            </a:extLst>
          </p:cNvPr>
          <p:cNvSpPr>
            <a:spLocks noGrp="1"/>
          </p:cNvSpPr>
          <p:nvPr>
            <p:ph type="sldNum" sz="quarter" idx="16"/>
          </p:nvPr>
        </p:nvSpPr>
        <p:spPr/>
        <p:txBody>
          <a:bodyPr/>
          <a:lstStyle/>
          <a:p>
            <a:fld id="{62EC70F8-94DA-7948-B7CF-5FF16F9F4AFC}" type="slidenum">
              <a:rPr lang="en-US" smtClean="0"/>
              <a:t>‹#›</a:t>
            </a:fld>
            <a:endParaRPr lang="en-US"/>
          </a:p>
        </p:txBody>
      </p:sp>
    </p:spTree>
    <p:extLst>
      <p:ext uri="{BB962C8B-B14F-4D97-AF65-F5344CB8AC3E}">
        <p14:creationId xmlns:p14="http://schemas.microsoft.com/office/powerpoint/2010/main" val="1080157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umns">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2426C6-8042-5B5F-2802-FC5203C37C83}"/>
              </a:ext>
            </a:extLst>
          </p:cNvPr>
          <p:cNvSpPr/>
          <p:nvPr userDrawn="1"/>
        </p:nvSpPr>
        <p:spPr>
          <a:xfrm>
            <a:off x="0" y="0"/>
            <a:ext cx="12192000" cy="1080000"/>
          </a:xfrm>
          <a:prstGeom prst="rect">
            <a:avLst/>
          </a:prstGeom>
          <a:solidFill>
            <a:srgbClr val="410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9" name="Text Placeholder 8">
            <a:extLst>
              <a:ext uri="{FF2B5EF4-FFF2-40B4-BE49-F238E27FC236}">
                <a16:creationId xmlns:a16="http://schemas.microsoft.com/office/drawing/2014/main" id="{E2BF0561-D29E-A422-E97B-659C1C88E224}"/>
              </a:ext>
            </a:extLst>
          </p:cNvPr>
          <p:cNvSpPr>
            <a:spLocks noGrp="1"/>
          </p:cNvSpPr>
          <p:nvPr>
            <p:ph type="body" sz="quarter" idx="10" hasCustomPrompt="1"/>
          </p:nvPr>
        </p:nvSpPr>
        <p:spPr>
          <a:xfrm>
            <a:off x="220005" y="296979"/>
            <a:ext cx="11688216" cy="486041"/>
          </a:xfrm>
        </p:spPr>
        <p:txBody>
          <a:bodyPr/>
          <a:lstStyle>
            <a:lvl1pPr marL="0" indent="0">
              <a:buNone/>
              <a:defRPr b="1">
                <a:solidFill>
                  <a:schemeClr val="bg1"/>
                </a:solidFill>
              </a:defRPr>
            </a:lvl1pPr>
          </a:lstStyle>
          <a:p>
            <a:pPr lvl="0"/>
            <a:r>
              <a:rPr lang="en-US" dirty="0"/>
              <a:t>Insert title</a:t>
            </a:r>
          </a:p>
        </p:txBody>
      </p:sp>
      <p:sp>
        <p:nvSpPr>
          <p:cNvPr id="3" name="Rectangle 2">
            <a:extLst>
              <a:ext uri="{FF2B5EF4-FFF2-40B4-BE49-F238E27FC236}">
                <a16:creationId xmlns:a16="http://schemas.microsoft.com/office/drawing/2014/main" id="{4072D553-F923-C3E1-1675-D76058157440}"/>
              </a:ext>
            </a:extLst>
          </p:cNvPr>
          <p:cNvSpPr/>
          <p:nvPr userDrawn="1"/>
        </p:nvSpPr>
        <p:spPr>
          <a:xfrm>
            <a:off x="1" y="6285186"/>
            <a:ext cx="2816772" cy="572813"/>
          </a:xfrm>
          <a:prstGeom prst="rect">
            <a:avLst/>
          </a:prstGeom>
          <a:solidFill>
            <a:srgbClr val="410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4" name="Picture 3">
            <a:extLst>
              <a:ext uri="{FF2B5EF4-FFF2-40B4-BE49-F238E27FC236}">
                <a16:creationId xmlns:a16="http://schemas.microsoft.com/office/drawing/2014/main" id="{64E1F89F-5249-A814-AB73-84B54289DEB6}"/>
              </a:ext>
            </a:extLst>
          </p:cNvPr>
          <p:cNvPicPr>
            <a:picLocks noChangeAspect="1"/>
          </p:cNvPicPr>
          <p:nvPr userDrawn="1"/>
        </p:nvPicPr>
        <p:blipFill>
          <a:blip r:embed="rId2"/>
          <a:srcRect/>
          <a:stretch/>
        </p:blipFill>
        <p:spPr>
          <a:xfrm>
            <a:off x="272799" y="6391592"/>
            <a:ext cx="1135588" cy="359999"/>
          </a:xfrm>
          <a:prstGeom prst="rect">
            <a:avLst/>
          </a:prstGeom>
        </p:spPr>
      </p:pic>
      <p:sp>
        <p:nvSpPr>
          <p:cNvPr id="5" name="Rectangle 4">
            <a:extLst>
              <a:ext uri="{FF2B5EF4-FFF2-40B4-BE49-F238E27FC236}">
                <a16:creationId xmlns:a16="http://schemas.microsoft.com/office/drawing/2014/main" id="{C1CFD248-64D7-9F7E-8E78-209312B5537C}"/>
              </a:ext>
            </a:extLst>
          </p:cNvPr>
          <p:cNvSpPr/>
          <p:nvPr userDrawn="1"/>
        </p:nvSpPr>
        <p:spPr>
          <a:xfrm>
            <a:off x="2816772" y="6285187"/>
            <a:ext cx="9375227" cy="57281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accent1"/>
              </a:solidFill>
              <a:latin typeface="Source Sans Pro" panose="020B0503030403020204" pitchFamily="34" charset="0"/>
            </a:endParaRPr>
          </a:p>
        </p:txBody>
      </p:sp>
      <p:sp>
        <p:nvSpPr>
          <p:cNvPr id="6" name="Text Placeholder 32">
            <a:extLst>
              <a:ext uri="{FF2B5EF4-FFF2-40B4-BE49-F238E27FC236}">
                <a16:creationId xmlns:a16="http://schemas.microsoft.com/office/drawing/2014/main" id="{7296D838-7A2C-92C3-25F1-E4F95F8A9191}"/>
              </a:ext>
            </a:extLst>
          </p:cNvPr>
          <p:cNvSpPr>
            <a:spLocks noGrp="1"/>
          </p:cNvSpPr>
          <p:nvPr>
            <p:ph type="body" sz="quarter" idx="13" hasCustomPrompt="1"/>
          </p:nvPr>
        </p:nvSpPr>
        <p:spPr>
          <a:xfrm>
            <a:off x="3024000" y="6347956"/>
            <a:ext cx="8319736" cy="432000"/>
          </a:xfrm>
          <a:prstGeom prst="rect">
            <a:avLst/>
          </a:prstGeom>
        </p:spPr>
        <p:txBody>
          <a:bodyPr lIns="0" tIns="0" rIns="0" bIns="0" anchor="ctr" anchorCtr="0">
            <a:normAutofit/>
          </a:bodyPr>
          <a:lstStyle>
            <a:lvl1pPr marL="0" indent="0">
              <a:spcBef>
                <a:spcPts val="0"/>
              </a:spcBef>
              <a:buNone/>
              <a:defRPr sz="1400" b="0" i="0">
                <a:solidFill>
                  <a:srgbClr val="410098"/>
                </a:solidFill>
                <a:latin typeface="Source Sans Pro" panose="020B0503030403020204" pitchFamily="34" charset="0"/>
                <a:ea typeface="Source Sans Pro" panose="020B0503030403020204" pitchFamily="34" charset="0"/>
                <a:cs typeface="Source Sans Pro" panose="020B0503030403020204" pitchFamily="34" charset="0"/>
              </a:defRPr>
            </a:lvl1pPr>
            <a:lvl2pPr>
              <a:defRPr sz="2000" b="1" i="0">
                <a:latin typeface="Source Sans Pro Semibold" panose="020F0502020204030204" pitchFamily="34" charset="0"/>
                <a:cs typeface="Source Sans Pro Semibold" panose="020F0502020204030204" pitchFamily="34" charset="0"/>
              </a:defRPr>
            </a:lvl2pPr>
            <a:lvl3pPr>
              <a:defRPr sz="2000" b="1" i="0">
                <a:latin typeface="Source Sans Pro Semibold" panose="020F0502020204030204" pitchFamily="34" charset="0"/>
                <a:cs typeface="Source Sans Pro Semibold" panose="020F0502020204030204" pitchFamily="34" charset="0"/>
              </a:defRPr>
            </a:lvl3pPr>
            <a:lvl4pPr>
              <a:defRPr sz="2000" b="1" i="0">
                <a:latin typeface="Source Sans Pro Semibold" panose="020F0502020204030204" pitchFamily="34" charset="0"/>
                <a:cs typeface="Source Sans Pro Semibold" panose="020F0502020204030204" pitchFamily="34" charset="0"/>
              </a:defRPr>
            </a:lvl4pPr>
            <a:lvl5pPr>
              <a:defRPr sz="2000" b="1" i="0">
                <a:latin typeface="Source Sans Pro Semibold" panose="020F0502020204030204" pitchFamily="34" charset="0"/>
                <a:cs typeface="Source Sans Pro Semibold" panose="020F0502020204030204" pitchFamily="34" charset="0"/>
              </a:defRPr>
            </a:lvl5pPr>
          </a:lstStyle>
          <a:p>
            <a:pPr lvl="0"/>
            <a:r>
              <a:rPr lang="en-GB" dirty="0" err="1"/>
              <a:t>sheffield.ac.uk</a:t>
            </a:r>
            <a:r>
              <a:rPr lang="en-GB" dirty="0"/>
              <a:t>/add-your-department-</a:t>
            </a:r>
            <a:r>
              <a:rPr lang="en-GB" dirty="0" err="1"/>
              <a:t>url</a:t>
            </a:r>
            <a:r>
              <a:rPr lang="en-GB" dirty="0"/>
              <a:t>-here</a:t>
            </a:r>
            <a:endParaRPr lang="en-US" dirty="0"/>
          </a:p>
        </p:txBody>
      </p:sp>
      <p:sp>
        <p:nvSpPr>
          <p:cNvPr id="8" name="Text Placeholder 7">
            <a:extLst>
              <a:ext uri="{FF2B5EF4-FFF2-40B4-BE49-F238E27FC236}">
                <a16:creationId xmlns:a16="http://schemas.microsoft.com/office/drawing/2014/main" id="{4E0EA455-E3F7-BEAB-D290-06B91AC3AD3C}"/>
              </a:ext>
            </a:extLst>
          </p:cNvPr>
          <p:cNvSpPr>
            <a:spLocks noGrp="1"/>
          </p:cNvSpPr>
          <p:nvPr>
            <p:ph type="body" sz="quarter" idx="14" hasCustomPrompt="1"/>
          </p:nvPr>
        </p:nvSpPr>
        <p:spPr>
          <a:xfrm>
            <a:off x="220662" y="1358900"/>
            <a:ext cx="3841887" cy="4676775"/>
          </a:xfrm>
        </p:spPr>
        <p:txBody>
          <a:bodyPr/>
          <a:lstStyle>
            <a:lvl1pPr marL="0" indent="0">
              <a:buNone/>
              <a:defRPr/>
            </a:lvl1pPr>
          </a:lstStyle>
          <a:p>
            <a:pPr lvl="0"/>
            <a:r>
              <a:rPr lang="en-US" dirty="0"/>
              <a:t>Insert text</a:t>
            </a:r>
          </a:p>
        </p:txBody>
      </p:sp>
      <p:sp>
        <p:nvSpPr>
          <p:cNvPr id="13" name="Text Placeholder 7">
            <a:extLst>
              <a:ext uri="{FF2B5EF4-FFF2-40B4-BE49-F238E27FC236}">
                <a16:creationId xmlns:a16="http://schemas.microsoft.com/office/drawing/2014/main" id="{32A74CD3-EBF3-32A4-8BEA-1D4B5CA41A8D}"/>
              </a:ext>
            </a:extLst>
          </p:cNvPr>
          <p:cNvSpPr>
            <a:spLocks noGrp="1"/>
          </p:cNvSpPr>
          <p:nvPr>
            <p:ph type="body" sz="quarter" idx="15" hasCustomPrompt="1"/>
          </p:nvPr>
        </p:nvSpPr>
        <p:spPr>
          <a:xfrm>
            <a:off x="4175056" y="1358899"/>
            <a:ext cx="3841887" cy="4676775"/>
          </a:xfrm>
        </p:spPr>
        <p:txBody>
          <a:bodyPr/>
          <a:lstStyle>
            <a:lvl1pPr marL="0" indent="0">
              <a:buNone/>
              <a:defRPr/>
            </a:lvl1pPr>
          </a:lstStyle>
          <a:p>
            <a:pPr lvl="0"/>
            <a:r>
              <a:rPr lang="en-US" dirty="0"/>
              <a:t>Insert text</a:t>
            </a:r>
          </a:p>
        </p:txBody>
      </p:sp>
      <p:sp>
        <p:nvSpPr>
          <p:cNvPr id="14" name="Text Placeholder 7">
            <a:extLst>
              <a:ext uri="{FF2B5EF4-FFF2-40B4-BE49-F238E27FC236}">
                <a16:creationId xmlns:a16="http://schemas.microsoft.com/office/drawing/2014/main" id="{5C8188F5-ADE8-22FF-1DF5-9DA68CE57DEE}"/>
              </a:ext>
            </a:extLst>
          </p:cNvPr>
          <p:cNvSpPr>
            <a:spLocks noGrp="1"/>
          </p:cNvSpPr>
          <p:nvPr>
            <p:ph type="body" sz="quarter" idx="16" hasCustomPrompt="1"/>
          </p:nvPr>
        </p:nvSpPr>
        <p:spPr>
          <a:xfrm>
            <a:off x="8129450" y="1376979"/>
            <a:ext cx="3841887" cy="4676775"/>
          </a:xfrm>
        </p:spPr>
        <p:txBody>
          <a:bodyPr/>
          <a:lstStyle>
            <a:lvl1pPr marL="0" indent="0">
              <a:buNone/>
              <a:defRPr/>
            </a:lvl1pPr>
          </a:lstStyle>
          <a:p>
            <a:pPr lvl="0"/>
            <a:r>
              <a:rPr lang="en-US" dirty="0"/>
              <a:t>Insert text</a:t>
            </a:r>
          </a:p>
        </p:txBody>
      </p:sp>
      <p:sp>
        <p:nvSpPr>
          <p:cNvPr id="15" name="Slide Number Placeholder 14">
            <a:extLst>
              <a:ext uri="{FF2B5EF4-FFF2-40B4-BE49-F238E27FC236}">
                <a16:creationId xmlns:a16="http://schemas.microsoft.com/office/drawing/2014/main" id="{71E4A631-D73F-8B5F-CBB4-F008DD86B5BD}"/>
              </a:ext>
            </a:extLst>
          </p:cNvPr>
          <p:cNvSpPr>
            <a:spLocks noGrp="1"/>
          </p:cNvSpPr>
          <p:nvPr>
            <p:ph type="sldNum" sz="quarter" idx="17"/>
          </p:nvPr>
        </p:nvSpPr>
        <p:spPr/>
        <p:txBody>
          <a:bodyPr/>
          <a:lstStyle/>
          <a:p>
            <a:fld id="{62EC70F8-94DA-7948-B7CF-5FF16F9F4AFC}" type="slidenum">
              <a:rPr lang="en-US" smtClean="0"/>
              <a:t>‹#›</a:t>
            </a:fld>
            <a:endParaRPr lang="en-US"/>
          </a:p>
        </p:txBody>
      </p:sp>
    </p:spTree>
    <p:extLst>
      <p:ext uri="{BB962C8B-B14F-4D97-AF65-F5344CB8AC3E}">
        <p14:creationId xmlns:p14="http://schemas.microsoft.com/office/powerpoint/2010/main" val="2333144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bheader and text">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2426C6-8042-5B5F-2802-FC5203C37C83}"/>
              </a:ext>
            </a:extLst>
          </p:cNvPr>
          <p:cNvSpPr/>
          <p:nvPr userDrawn="1"/>
        </p:nvSpPr>
        <p:spPr>
          <a:xfrm>
            <a:off x="0" y="0"/>
            <a:ext cx="12192000" cy="1080000"/>
          </a:xfrm>
          <a:prstGeom prst="rect">
            <a:avLst/>
          </a:prstGeom>
          <a:solidFill>
            <a:srgbClr val="410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9" name="Text Placeholder 8">
            <a:extLst>
              <a:ext uri="{FF2B5EF4-FFF2-40B4-BE49-F238E27FC236}">
                <a16:creationId xmlns:a16="http://schemas.microsoft.com/office/drawing/2014/main" id="{E2BF0561-D29E-A422-E97B-659C1C88E224}"/>
              </a:ext>
            </a:extLst>
          </p:cNvPr>
          <p:cNvSpPr>
            <a:spLocks noGrp="1"/>
          </p:cNvSpPr>
          <p:nvPr>
            <p:ph type="body" sz="quarter" idx="10" hasCustomPrompt="1"/>
          </p:nvPr>
        </p:nvSpPr>
        <p:spPr>
          <a:xfrm>
            <a:off x="220005" y="296979"/>
            <a:ext cx="11688216" cy="486041"/>
          </a:xfrm>
        </p:spPr>
        <p:txBody>
          <a:bodyPr/>
          <a:lstStyle>
            <a:lvl1pPr marL="0" indent="0">
              <a:buNone/>
              <a:defRPr b="1">
                <a:solidFill>
                  <a:schemeClr val="bg1"/>
                </a:solidFill>
              </a:defRPr>
            </a:lvl1pPr>
          </a:lstStyle>
          <a:p>
            <a:pPr lvl="0"/>
            <a:r>
              <a:rPr lang="en-US" dirty="0"/>
              <a:t>Insert title</a:t>
            </a:r>
          </a:p>
        </p:txBody>
      </p:sp>
      <p:sp>
        <p:nvSpPr>
          <p:cNvPr id="3" name="Rectangle 2">
            <a:extLst>
              <a:ext uri="{FF2B5EF4-FFF2-40B4-BE49-F238E27FC236}">
                <a16:creationId xmlns:a16="http://schemas.microsoft.com/office/drawing/2014/main" id="{4072D553-F923-C3E1-1675-D76058157440}"/>
              </a:ext>
            </a:extLst>
          </p:cNvPr>
          <p:cNvSpPr/>
          <p:nvPr userDrawn="1"/>
        </p:nvSpPr>
        <p:spPr>
          <a:xfrm>
            <a:off x="1" y="6285186"/>
            <a:ext cx="2816772" cy="572813"/>
          </a:xfrm>
          <a:prstGeom prst="rect">
            <a:avLst/>
          </a:prstGeom>
          <a:solidFill>
            <a:srgbClr val="410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4" name="Picture 3">
            <a:extLst>
              <a:ext uri="{FF2B5EF4-FFF2-40B4-BE49-F238E27FC236}">
                <a16:creationId xmlns:a16="http://schemas.microsoft.com/office/drawing/2014/main" id="{64E1F89F-5249-A814-AB73-84B54289DEB6}"/>
              </a:ext>
            </a:extLst>
          </p:cNvPr>
          <p:cNvPicPr>
            <a:picLocks noChangeAspect="1"/>
          </p:cNvPicPr>
          <p:nvPr userDrawn="1"/>
        </p:nvPicPr>
        <p:blipFill>
          <a:blip r:embed="rId2"/>
          <a:srcRect/>
          <a:stretch/>
        </p:blipFill>
        <p:spPr>
          <a:xfrm>
            <a:off x="272799" y="6391592"/>
            <a:ext cx="1135588" cy="359999"/>
          </a:xfrm>
          <a:prstGeom prst="rect">
            <a:avLst/>
          </a:prstGeom>
        </p:spPr>
      </p:pic>
      <p:sp>
        <p:nvSpPr>
          <p:cNvPr id="5" name="Rectangle 4">
            <a:extLst>
              <a:ext uri="{FF2B5EF4-FFF2-40B4-BE49-F238E27FC236}">
                <a16:creationId xmlns:a16="http://schemas.microsoft.com/office/drawing/2014/main" id="{C1CFD248-64D7-9F7E-8E78-209312B5537C}"/>
              </a:ext>
            </a:extLst>
          </p:cNvPr>
          <p:cNvSpPr/>
          <p:nvPr userDrawn="1"/>
        </p:nvSpPr>
        <p:spPr>
          <a:xfrm>
            <a:off x="2816772" y="6285187"/>
            <a:ext cx="9375227" cy="57281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accent1"/>
              </a:solidFill>
              <a:latin typeface="Source Sans Pro" panose="020B0503030403020204" pitchFamily="34" charset="0"/>
            </a:endParaRPr>
          </a:p>
        </p:txBody>
      </p:sp>
      <p:sp>
        <p:nvSpPr>
          <p:cNvPr id="6" name="Text Placeholder 32">
            <a:extLst>
              <a:ext uri="{FF2B5EF4-FFF2-40B4-BE49-F238E27FC236}">
                <a16:creationId xmlns:a16="http://schemas.microsoft.com/office/drawing/2014/main" id="{7296D838-7A2C-92C3-25F1-E4F95F8A9191}"/>
              </a:ext>
            </a:extLst>
          </p:cNvPr>
          <p:cNvSpPr>
            <a:spLocks noGrp="1"/>
          </p:cNvSpPr>
          <p:nvPr>
            <p:ph type="body" sz="quarter" idx="13" hasCustomPrompt="1"/>
          </p:nvPr>
        </p:nvSpPr>
        <p:spPr>
          <a:xfrm>
            <a:off x="3024000" y="6347956"/>
            <a:ext cx="8319736" cy="432000"/>
          </a:xfrm>
          <a:prstGeom prst="rect">
            <a:avLst/>
          </a:prstGeom>
        </p:spPr>
        <p:txBody>
          <a:bodyPr lIns="0" tIns="0" rIns="0" bIns="0" anchor="ctr" anchorCtr="0">
            <a:normAutofit/>
          </a:bodyPr>
          <a:lstStyle>
            <a:lvl1pPr marL="0" indent="0">
              <a:spcBef>
                <a:spcPts val="0"/>
              </a:spcBef>
              <a:buNone/>
              <a:defRPr sz="1400" b="0" i="0">
                <a:solidFill>
                  <a:srgbClr val="410098"/>
                </a:solidFill>
                <a:latin typeface="Source Sans Pro" panose="020B0503030403020204" pitchFamily="34" charset="0"/>
                <a:ea typeface="Source Sans Pro" panose="020B0503030403020204" pitchFamily="34" charset="0"/>
                <a:cs typeface="Source Sans Pro" panose="020B0503030403020204" pitchFamily="34" charset="0"/>
              </a:defRPr>
            </a:lvl1pPr>
            <a:lvl2pPr>
              <a:defRPr sz="2000" b="1" i="0">
                <a:latin typeface="Source Sans Pro Semibold" panose="020F0502020204030204" pitchFamily="34" charset="0"/>
                <a:cs typeface="Source Sans Pro Semibold" panose="020F0502020204030204" pitchFamily="34" charset="0"/>
              </a:defRPr>
            </a:lvl2pPr>
            <a:lvl3pPr>
              <a:defRPr sz="2000" b="1" i="0">
                <a:latin typeface="Source Sans Pro Semibold" panose="020F0502020204030204" pitchFamily="34" charset="0"/>
                <a:cs typeface="Source Sans Pro Semibold" panose="020F0502020204030204" pitchFamily="34" charset="0"/>
              </a:defRPr>
            </a:lvl3pPr>
            <a:lvl4pPr>
              <a:defRPr sz="2000" b="1" i="0">
                <a:latin typeface="Source Sans Pro Semibold" panose="020F0502020204030204" pitchFamily="34" charset="0"/>
                <a:cs typeface="Source Sans Pro Semibold" panose="020F0502020204030204" pitchFamily="34" charset="0"/>
              </a:defRPr>
            </a:lvl4pPr>
            <a:lvl5pPr>
              <a:defRPr sz="2000" b="1" i="0">
                <a:latin typeface="Source Sans Pro Semibold" panose="020F0502020204030204" pitchFamily="34" charset="0"/>
                <a:cs typeface="Source Sans Pro Semibold" panose="020F0502020204030204" pitchFamily="34" charset="0"/>
              </a:defRPr>
            </a:lvl5pPr>
          </a:lstStyle>
          <a:p>
            <a:pPr lvl="0"/>
            <a:r>
              <a:rPr lang="en-GB" dirty="0" err="1"/>
              <a:t>sheffield.ac.uk</a:t>
            </a:r>
            <a:r>
              <a:rPr lang="en-GB" dirty="0"/>
              <a:t>/add-your-department-</a:t>
            </a:r>
            <a:r>
              <a:rPr lang="en-GB" dirty="0" err="1"/>
              <a:t>url</a:t>
            </a:r>
            <a:r>
              <a:rPr lang="en-GB" dirty="0"/>
              <a:t>-here</a:t>
            </a:r>
            <a:endParaRPr lang="en-US" dirty="0"/>
          </a:p>
        </p:txBody>
      </p:sp>
      <p:sp>
        <p:nvSpPr>
          <p:cNvPr id="7" name="Text Placeholder 1">
            <a:extLst>
              <a:ext uri="{FF2B5EF4-FFF2-40B4-BE49-F238E27FC236}">
                <a16:creationId xmlns:a16="http://schemas.microsoft.com/office/drawing/2014/main" id="{52F7A6C5-9E94-ECCD-89EF-AB68A7C96550}"/>
              </a:ext>
            </a:extLst>
          </p:cNvPr>
          <p:cNvSpPr>
            <a:spLocks noGrp="1"/>
          </p:cNvSpPr>
          <p:nvPr>
            <p:ph type="body" sz="quarter" idx="11" hasCustomPrompt="1"/>
          </p:nvPr>
        </p:nvSpPr>
        <p:spPr>
          <a:xfrm>
            <a:off x="220387" y="1376979"/>
            <a:ext cx="2376000" cy="4464000"/>
          </a:xfrm>
        </p:spPr>
        <p:txBody>
          <a:bodyPr>
            <a:normAutofit/>
          </a:bodyPr>
          <a:lstStyle>
            <a:lvl1pPr marL="0" indent="0">
              <a:buNone/>
              <a:defRPr sz="2400" b="1">
                <a:solidFill>
                  <a:schemeClr val="accent5"/>
                </a:solidFill>
              </a:defRPr>
            </a:lvl1pPr>
          </a:lstStyle>
          <a:p>
            <a:r>
              <a:rPr lang="en-US" dirty="0"/>
              <a:t>Sub header</a:t>
            </a:r>
          </a:p>
        </p:txBody>
      </p:sp>
      <p:sp>
        <p:nvSpPr>
          <p:cNvPr id="8" name="Text Placeholder 1">
            <a:extLst>
              <a:ext uri="{FF2B5EF4-FFF2-40B4-BE49-F238E27FC236}">
                <a16:creationId xmlns:a16="http://schemas.microsoft.com/office/drawing/2014/main" id="{0BBACA5A-4773-13C1-53F0-B05B7D08D941}"/>
              </a:ext>
            </a:extLst>
          </p:cNvPr>
          <p:cNvSpPr>
            <a:spLocks noGrp="1"/>
          </p:cNvSpPr>
          <p:nvPr>
            <p:ph type="body" sz="quarter" idx="14" hasCustomPrompt="1"/>
          </p:nvPr>
        </p:nvSpPr>
        <p:spPr>
          <a:xfrm>
            <a:off x="2816771" y="1376979"/>
            <a:ext cx="9091449" cy="4464000"/>
          </a:xfrm>
        </p:spPr>
        <p:txBody>
          <a:bodyPr>
            <a:normAutofit/>
          </a:bodyPr>
          <a:lstStyle>
            <a:lvl1pPr marL="342900" indent="-342900">
              <a:buFont typeface="Arial" panose="020B0604020202020204" pitchFamily="34" charset="0"/>
              <a:buChar char="•"/>
              <a:defRPr sz="2400" b="0">
                <a:solidFill>
                  <a:schemeClr val="tx1"/>
                </a:solidFill>
              </a:defRPr>
            </a:lvl1pPr>
          </a:lstStyle>
          <a:p>
            <a:r>
              <a:rPr lang="en-US" dirty="0"/>
              <a:t>Insert text</a:t>
            </a:r>
          </a:p>
        </p:txBody>
      </p:sp>
      <p:sp>
        <p:nvSpPr>
          <p:cNvPr id="11" name="Slide Number Placeholder 10">
            <a:extLst>
              <a:ext uri="{FF2B5EF4-FFF2-40B4-BE49-F238E27FC236}">
                <a16:creationId xmlns:a16="http://schemas.microsoft.com/office/drawing/2014/main" id="{C59307CE-213C-91A4-DA86-8C3685EDA2D9}"/>
              </a:ext>
            </a:extLst>
          </p:cNvPr>
          <p:cNvSpPr>
            <a:spLocks noGrp="1"/>
          </p:cNvSpPr>
          <p:nvPr>
            <p:ph type="sldNum" sz="quarter" idx="15"/>
          </p:nvPr>
        </p:nvSpPr>
        <p:spPr/>
        <p:txBody>
          <a:bodyPr/>
          <a:lstStyle/>
          <a:p>
            <a:fld id="{62EC70F8-94DA-7948-B7CF-5FF16F9F4AFC}" type="slidenum">
              <a:rPr lang="en-US" smtClean="0"/>
              <a:t>‹#›</a:t>
            </a:fld>
            <a:endParaRPr lang="en-US"/>
          </a:p>
        </p:txBody>
      </p:sp>
    </p:spTree>
    <p:extLst>
      <p:ext uri="{BB962C8B-B14F-4D97-AF65-F5344CB8AC3E}">
        <p14:creationId xmlns:p14="http://schemas.microsoft.com/office/powerpoint/2010/main" val="24070125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line 4 column">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2426C6-8042-5B5F-2802-FC5203C37C83}"/>
              </a:ext>
            </a:extLst>
          </p:cNvPr>
          <p:cNvSpPr/>
          <p:nvPr userDrawn="1"/>
        </p:nvSpPr>
        <p:spPr>
          <a:xfrm>
            <a:off x="0" y="0"/>
            <a:ext cx="12192000" cy="1080000"/>
          </a:xfrm>
          <a:prstGeom prst="rect">
            <a:avLst/>
          </a:prstGeom>
          <a:solidFill>
            <a:srgbClr val="410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9" name="Text Placeholder 8">
            <a:extLst>
              <a:ext uri="{FF2B5EF4-FFF2-40B4-BE49-F238E27FC236}">
                <a16:creationId xmlns:a16="http://schemas.microsoft.com/office/drawing/2014/main" id="{E2BF0561-D29E-A422-E97B-659C1C88E224}"/>
              </a:ext>
            </a:extLst>
          </p:cNvPr>
          <p:cNvSpPr>
            <a:spLocks noGrp="1"/>
          </p:cNvSpPr>
          <p:nvPr>
            <p:ph type="body" sz="quarter" idx="10" hasCustomPrompt="1"/>
          </p:nvPr>
        </p:nvSpPr>
        <p:spPr>
          <a:xfrm>
            <a:off x="220005" y="296979"/>
            <a:ext cx="11688216" cy="486041"/>
          </a:xfrm>
        </p:spPr>
        <p:txBody>
          <a:bodyPr/>
          <a:lstStyle>
            <a:lvl1pPr marL="0" indent="0">
              <a:buNone/>
              <a:defRPr b="1">
                <a:solidFill>
                  <a:schemeClr val="bg1"/>
                </a:solidFill>
              </a:defRPr>
            </a:lvl1pPr>
          </a:lstStyle>
          <a:p>
            <a:pPr lvl="0"/>
            <a:r>
              <a:rPr lang="en-US" dirty="0"/>
              <a:t>Insert title</a:t>
            </a:r>
          </a:p>
        </p:txBody>
      </p:sp>
      <p:sp>
        <p:nvSpPr>
          <p:cNvPr id="3" name="Rectangle 2">
            <a:extLst>
              <a:ext uri="{FF2B5EF4-FFF2-40B4-BE49-F238E27FC236}">
                <a16:creationId xmlns:a16="http://schemas.microsoft.com/office/drawing/2014/main" id="{4072D553-F923-C3E1-1675-D76058157440}"/>
              </a:ext>
            </a:extLst>
          </p:cNvPr>
          <p:cNvSpPr/>
          <p:nvPr userDrawn="1"/>
        </p:nvSpPr>
        <p:spPr>
          <a:xfrm>
            <a:off x="1" y="6285186"/>
            <a:ext cx="2816772" cy="572813"/>
          </a:xfrm>
          <a:prstGeom prst="rect">
            <a:avLst/>
          </a:prstGeom>
          <a:solidFill>
            <a:srgbClr val="410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4" name="Picture 3">
            <a:extLst>
              <a:ext uri="{FF2B5EF4-FFF2-40B4-BE49-F238E27FC236}">
                <a16:creationId xmlns:a16="http://schemas.microsoft.com/office/drawing/2014/main" id="{64E1F89F-5249-A814-AB73-84B54289DEB6}"/>
              </a:ext>
            </a:extLst>
          </p:cNvPr>
          <p:cNvPicPr>
            <a:picLocks noChangeAspect="1"/>
          </p:cNvPicPr>
          <p:nvPr userDrawn="1"/>
        </p:nvPicPr>
        <p:blipFill>
          <a:blip r:embed="rId2"/>
          <a:srcRect/>
          <a:stretch/>
        </p:blipFill>
        <p:spPr>
          <a:xfrm>
            <a:off x="272799" y="6391592"/>
            <a:ext cx="1135588" cy="359999"/>
          </a:xfrm>
          <a:prstGeom prst="rect">
            <a:avLst/>
          </a:prstGeom>
        </p:spPr>
      </p:pic>
      <p:sp>
        <p:nvSpPr>
          <p:cNvPr id="5" name="Rectangle 4">
            <a:extLst>
              <a:ext uri="{FF2B5EF4-FFF2-40B4-BE49-F238E27FC236}">
                <a16:creationId xmlns:a16="http://schemas.microsoft.com/office/drawing/2014/main" id="{C1CFD248-64D7-9F7E-8E78-209312B5537C}"/>
              </a:ext>
            </a:extLst>
          </p:cNvPr>
          <p:cNvSpPr/>
          <p:nvPr userDrawn="1"/>
        </p:nvSpPr>
        <p:spPr>
          <a:xfrm>
            <a:off x="2816772" y="6285187"/>
            <a:ext cx="9375227" cy="57281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accent1"/>
              </a:solidFill>
              <a:latin typeface="Source Sans Pro" panose="020B0503030403020204" pitchFamily="34" charset="0"/>
            </a:endParaRPr>
          </a:p>
        </p:txBody>
      </p:sp>
      <p:sp>
        <p:nvSpPr>
          <p:cNvPr id="6" name="Text Placeholder 32">
            <a:extLst>
              <a:ext uri="{FF2B5EF4-FFF2-40B4-BE49-F238E27FC236}">
                <a16:creationId xmlns:a16="http://schemas.microsoft.com/office/drawing/2014/main" id="{7296D838-7A2C-92C3-25F1-E4F95F8A9191}"/>
              </a:ext>
            </a:extLst>
          </p:cNvPr>
          <p:cNvSpPr>
            <a:spLocks noGrp="1"/>
          </p:cNvSpPr>
          <p:nvPr>
            <p:ph type="body" sz="quarter" idx="13" hasCustomPrompt="1"/>
          </p:nvPr>
        </p:nvSpPr>
        <p:spPr>
          <a:xfrm>
            <a:off x="3024000" y="6347956"/>
            <a:ext cx="8319736" cy="432000"/>
          </a:xfrm>
          <a:prstGeom prst="rect">
            <a:avLst/>
          </a:prstGeom>
        </p:spPr>
        <p:txBody>
          <a:bodyPr lIns="0" tIns="0" rIns="0" bIns="0" anchor="ctr" anchorCtr="0">
            <a:normAutofit/>
          </a:bodyPr>
          <a:lstStyle>
            <a:lvl1pPr marL="0" indent="0">
              <a:spcBef>
                <a:spcPts val="0"/>
              </a:spcBef>
              <a:buNone/>
              <a:defRPr sz="1400" b="0" i="0">
                <a:solidFill>
                  <a:srgbClr val="410098"/>
                </a:solidFill>
                <a:latin typeface="Source Sans Pro" panose="020B0503030403020204" pitchFamily="34" charset="0"/>
                <a:ea typeface="Source Sans Pro" panose="020B0503030403020204" pitchFamily="34" charset="0"/>
                <a:cs typeface="Source Sans Pro" panose="020B0503030403020204" pitchFamily="34" charset="0"/>
              </a:defRPr>
            </a:lvl1pPr>
            <a:lvl2pPr>
              <a:defRPr sz="2000" b="1" i="0">
                <a:latin typeface="Source Sans Pro Semibold" panose="020F0502020204030204" pitchFamily="34" charset="0"/>
                <a:cs typeface="Source Sans Pro Semibold" panose="020F0502020204030204" pitchFamily="34" charset="0"/>
              </a:defRPr>
            </a:lvl2pPr>
            <a:lvl3pPr>
              <a:defRPr sz="2000" b="1" i="0">
                <a:latin typeface="Source Sans Pro Semibold" panose="020F0502020204030204" pitchFamily="34" charset="0"/>
                <a:cs typeface="Source Sans Pro Semibold" panose="020F0502020204030204" pitchFamily="34" charset="0"/>
              </a:defRPr>
            </a:lvl3pPr>
            <a:lvl4pPr>
              <a:defRPr sz="2000" b="1" i="0">
                <a:latin typeface="Source Sans Pro Semibold" panose="020F0502020204030204" pitchFamily="34" charset="0"/>
                <a:cs typeface="Source Sans Pro Semibold" panose="020F0502020204030204" pitchFamily="34" charset="0"/>
              </a:defRPr>
            </a:lvl4pPr>
            <a:lvl5pPr>
              <a:defRPr sz="2000" b="1" i="0">
                <a:latin typeface="Source Sans Pro Semibold" panose="020F0502020204030204" pitchFamily="34" charset="0"/>
                <a:cs typeface="Source Sans Pro Semibold" panose="020F0502020204030204" pitchFamily="34" charset="0"/>
              </a:defRPr>
            </a:lvl5pPr>
          </a:lstStyle>
          <a:p>
            <a:pPr lvl="0"/>
            <a:r>
              <a:rPr lang="en-GB" dirty="0" err="1"/>
              <a:t>sheffield.ac.uk</a:t>
            </a:r>
            <a:r>
              <a:rPr lang="en-GB" dirty="0"/>
              <a:t>/add-your-department-</a:t>
            </a:r>
            <a:r>
              <a:rPr lang="en-GB" dirty="0" err="1"/>
              <a:t>url</a:t>
            </a:r>
            <a:r>
              <a:rPr lang="en-GB" dirty="0"/>
              <a:t>-here</a:t>
            </a:r>
            <a:endParaRPr lang="en-US" dirty="0"/>
          </a:p>
        </p:txBody>
      </p:sp>
      <p:sp>
        <p:nvSpPr>
          <p:cNvPr id="7" name="Text Placeholder 32">
            <a:extLst>
              <a:ext uri="{FF2B5EF4-FFF2-40B4-BE49-F238E27FC236}">
                <a16:creationId xmlns:a16="http://schemas.microsoft.com/office/drawing/2014/main" id="{2A16366E-0CF1-2091-FCA6-961D76D7B088}"/>
              </a:ext>
            </a:extLst>
          </p:cNvPr>
          <p:cNvSpPr>
            <a:spLocks noGrp="1"/>
          </p:cNvSpPr>
          <p:nvPr>
            <p:ph type="body" sz="quarter" idx="18" hasCustomPrompt="1"/>
          </p:nvPr>
        </p:nvSpPr>
        <p:spPr>
          <a:xfrm>
            <a:off x="3924396" y="1166371"/>
            <a:ext cx="4319208" cy="927288"/>
          </a:xfrm>
          <a:prstGeom prst="rect">
            <a:avLst/>
          </a:prstGeom>
        </p:spPr>
        <p:txBody>
          <a:bodyPr lIns="432000" tIns="0" rIns="432000" bIns="0" anchor="t" anchorCtr="0">
            <a:noAutofit/>
          </a:bodyPr>
          <a:lstStyle>
            <a:lvl1pPr marL="0" indent="0" algn="ctr">
              <a:spcBef>
                <a:spcPts val="0"/>
              </a:spcBef>
              <a:buNone/>
              <a:defRPr sz="4000" b="1" i="0">
                <a:solidFill>
                  <a:schemeClr val="accent5"/>
                </a:solidFill>
                <a:latin typeface="Source Sans Pro" panose="020B0503030403020204" pitchFamily="34" charset="0"/>
                <a:ea typeface="Source Sans Pro" panose="020B0503030403020204" pitchFamily="34" charset="0"/>
                <a:cs typeface="Source Sans Pro" panose="020B0503030403020204" pitchFamily="34" charset="0"/>
              </a:defRPr>
            </a:lvl1pPr>
            <a:lvl2pPr>
              <a:defRPr sz="2000" b="1" i="0">
                <a:latin typeface="Source Sans Pro Semibold" panose="020F0502020204030204" pitchFamily="34" charset="0"/>
                <a:cs typeface="Source Sans Pro Semibold" panose="020F0502020204030204" pitchFamily="34" charset="0"/>
              </a:defRPr>
            </a:lvl2pPr>
            <a:lvl3pPr>
              <a:defRPr sz="2000" b="1" i="0">
                <a:latin typeface="Source Sans Pro Semibold" panose="020F0502020204030204" pitchFamily="34" charset="0"/>
                <a:cs typeface="Source Sans Pro Semibold" panose="020F0502020204030204" pitchFamily="34" charset="0"/>
              </a:defRPr>
            </a:lvl3pPr>
            <a:lvl4pPr>
              <a:defRPr sz="2000" b="1" i="0">
                <a:latin typeface="Source Sans Pro Semibold" panose="020F0502020204030204" pitchFamily="34" charset="0"/>
                <a:cs typeface="Source Sans Pro Semibold" panose="020F0502020204030204" pitchFamily="34" charset="0"/>
              </a:defRPr>
            </a:lvl4pPr>
            <a:lvl5pPr>
              <a:defRPr sz="2000" b="1" i="0">
                <a:latin typeface="Source Sans Pro Semibold" panose="020F0502020204030204" pitchFamily="34" charset="0"/>
                <a:cs typeface="Source Sans Pro Semibold" panose="020F0502020204030204" pitchFamily="34" charset="0"/>
              </a:defRPr>
            </a:lvl5pPr>
          </a:lstStyle>
          <a:p>
            <a:pPr lvl="0"/>
            <a:r>
              <a:rPr lang="en-GB" dirty="0"/>
              <a:t>Headline</a:t>
            </a:r>
          </a:p>
        </p:txBody>
      </p:sp>
      <p:sp>
        <p:nvSpPr>
          <p:cNvPr id="8" name="Text Placeholder 32">
            <a:extLst>
              <a:ext uri="{FF2B5EF4-FFF2-40B4-BE49-F238E27FC236}">
                <a16:creationId xmlns:a16="http://schemas.microsoft.com/office/drawing/2014/main" id="{69213147-74BC-E2DA-A43E-5B0DD22C4FE2}"/>
              </a:ext>
            </a:extLst>
          </p:cNvPr>
          <p:cNvSpPr>
            <a:spLocks noGrp="1"/>
          </p:cNvSpPr>
          <p:nvPr>
            <p:ph type="body" sz="quarter" idx="19" hasCustomPrompt="1"/>
          </p:nvPr>
        </p:nvSpPr>
        <p:spPr>
          <a:xfrm>
            <a:off x="3924395" y="2180031"/>
            <a:ext cx="4319207" cy="406080"/>
          </a:xfrm>
          <a:prstGeom prst="rect">
            <a:avLst/>
          </a:prstGeom>
        </p:spPr>
        <p:txBody>
          <a:bodyPr lIns="432000" tIns="0" rIns="432000" bIns="0" anchor="t" anchorCtr="0">
            <a:normAutofit/>
          </a:bodyPr>
          <a:lstStyle>
            <a:lvl1pPr marL="0" indent="0" algn="ctr">
              <a:spcBef>
                <a:spcPts val="0"/>
              </a:spcBef>
              <a:buNone/>
              <a:defRPr sz="2400" b="0" i="0">
                <a:solidFill>
                  <a:srgbClr val="131E29"/>
                </a:solidFill>
                <a:latin typeface="Source Sans Pro" panose="020B0503030403020204" pitchFamily="34" charset="0"/>
                <a:ea typeface="Source Sans Pro" panose="020B0503030403020204" pitchFamily="34" charset="0"/>
                <a:cs typeface="Source Sans Pro" panose="020B0503030403020204" pitchFamily="34" charset="0"/>
              </a:defRPr>
            </a:lvl1pPr>
            <a:lvl2pPr>
              <a:defRPr sz="2000" b="1" i="0">
                <a:latin typeface="Source Sans Pro Semibold" panose="020F0502020204030204" pitchFamily="34" charset="0"/>
                <a:cs typeface="Source Sans Pro Semibold" panose="020F0502020204030204" pitchFamily="34" charset="0"/>
              </a:defRPr>
            </a:lvl2pPr>
            <a:lvl3pPr>
              <a:defRPr sz="2000" b="1" i="0">
                <a:latin typeface="Source Sans Pro Semibold" panose="020F0502020204030204" pitchFamily="34" charset="0"/>
                <a:cs typeface="Source Sans Pro Semibold" panose="020F0502020204030204" pitchFamily="34" charset="0"/>
              </a:defRPr>
            </a:lvl3pPr>
            <a:lvl4pPr>
              <a:defRPr sz="2000" b="1" i="0">
                <a:latin typeface="Source Sans Pro Semibold" panose="020F0502020204030204" pitchFamily="34" charset="0"/>
                <a:cs typeface="Source Sans Pro Semibold" panose="020F0502020204030204" pitchFamily="34" charset="0"/>
              </a:defRPr>
            </a:lvl4pPr>
            <a:lvl5pPr>
              <a:defRPr sz="2000" b="1" i="0">
                <a:latin typeface="Source Sans Pro Semibold" panose="020F0502020204030204" pitchFamily="34" charset="0"/>
                <a:cs typeface="Source Sans Pro Semibold" panose="020F0502020204030204" pitchFamily="34" charset="0"/>
              </a:defRPr>
            </a:lvl5pPr>
          </a:lstStyle>
          <a:p>
            <a:pPr lvl="0"/>
            <a:r>
              <a:rPr lang="en-GB" dirty="0"/>
              <a:t>Subheading</a:t>
            </a:r>
          </a:p>
        </p:txBody>
      </p:sp>
      <p:cxnSp>
        <p:nvCxnSpPr>
          <p:cNvPr id="10" name="Straight Connector 9">
            <a:extLst>
              <a:ext uri="{FF2B5EF4-FFF2-40B4-BE49-F238E27FC236}">
                <a16:creationId xmlns:a16="http://schemas.microsoft.com/office/drawing/2014/main" id="{9A6496E8-0277-8E69-E629-A9C348C7980B}"/>
              </a:ext>
            </a:extLst>
          </p:cNvPr>
          <p:cNvCxnSpPr>
            <a:cxnSpLocks/>
          </p:cNvCxnSpPr>
          <p:nvPr userDrawn="1"/>
        </p:nvCxnSpPr>
        <p:spPr>
          <a:xfrm>
            <a:off x="3060000" y="2682052"/>
            <a:ext cx="0" cy="306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C9D7095-F200-65E6-9A12-491F5FCCE502}"/>
              </a:ext>
            </a:extLst>
          </p:cNvPr>
          <p:cNvCxnSpPr>
            <a:cxnSpLocks/>
          </p:cNvCxnSpPr>
          <p:nvPr userDrawn="1"/>
        </p:nvCxnSpPr>
        <p:spPr>
          <a:xfrm>
            <a:off x="6084000" y="2682052"/>
            <a:ext cx="0" cy="306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649E7B4-F718-9F14-44D9-B9D1C7633217}"/>
              </a:ext>
            </a:extLst>
          </p:cNvPr>
          <p:cNvCxnSpPr>
            <a:cxnSpLocks/>
          </p:cNvCxnSpPr>
          <p:nvPr userDrawn="1"/>
        </p:nvCxnSpPr>
        <p:spPr>
          <a:xfrm>
            <a:off x="9132001" y="2682052"/>
            <a:ext cx="0" cy="306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3" name="Text Placeholder 32">
            <a:extLst>
              <a:ext uri="{FF2B5EF4-FFF2-40B4-BE49-F238E27FC236}">
                <a16:creationId xmlns:a16="http://schemas.microsoft.com/office/drawing/2014/main" id="{F2BBF681-F277-BE5C-FC5A-32E36DEF8007}"/>
              </a:ext>
            </a:extLst>
          </p:cNvPr>
          <p:cNvSpPr>
            <a:spLocks noGrp="1"/>
          </p:cNvSpPr>
          <p:nvPr>
            <p:ph type="body" sz="quarter" idx="12" hasCustomPrompt="1"/>
          </p:nvPr>
        </p:nvSpPr>
        <p:spPr>
          <a:xfrm>
            <a:off x="0" y="2682052"/>
            <a:ext cx="3023994" cy="3060000"/>
          </a:xfrm>
          <a:prstGeom prst="rect">
            <a:avLst/>
          </a:prstGeom>
        </p:spPr>
        <p:txBody>
          <a:bodyPr lIns="432000" tIns="0" rIns="432000" bIns="0" anchor="t" anchorCtr="0">
            <a:normAutofit/>
          </a:bodyPr>
          <a:lstStyle>
            <a:lvl1pPr marL="0" indent="0" algn="ctr">
              <a:spcBef>
                <a:spcPts val="0"/>
              </a:spcBef>
              <a:buNone/>
              <a:defRPr sz="2400" b="0" i="0">
                <a:solidFill>
                  <a:srgbClr val="131E29"/>
                </a:solidFill>
                <a:latin typeface="Source Sans Pro" panose="020B0503030403020204" pitchFamily="34" charset="0"/>
                <a:ea typeface="Source Sans Pro" panose="020B0503030403020204" pitchFamily="34" charset="0"/>
                <a:cs typeface="Source Sans Pro" panose="020B0503030403020204" pitchFamily="34" charset="0"/>
              </a:defRPr>
            </a:lvl1pPr>
            <a:lvl2pPr>
              <a:defRPr sz="2000" b="1" i="0">
                <a:latin typeface="Source Sans Pro Semibold" panose="020F0502020204030204" pitchFamily="34" charset="0"/>
                <a:cs typeface="Source Sans Pro Semibold" panose="020F0502020204030204" pitchFamily="34" charset="0"/>
              </a:defRPr>
            </a:lvl2pPr>
            <a:lvl3pPr>
              <a:defRPr sz="2000" b="1" i="0">
                <a:latin typeface="Source Sans Pro Semibold" panose="020F0502020204030204" pitchFamily="34" charset="0"/>
                <a:cs typeface="Source Sans Pro Semibold" panose="020F0502020204030204" pitchFamily="34" charset="0"/>
              </a:defRPr>
            </a:lvl3pPr>
            <a:lvl4pPr>
              <a:defRPr sz="2000" b="1" i="0">
                <a:latin typeface="Source Sans Pro Semibold" panose="020F0502020204030204" pitchFamily="34" charset="0"/>
                <a:cs typeface="Source Sans Pro Semibold" panose="020F0502020204030204" pitchFamily="34" charset="0"/>
              </a:defRPr>
            </a:lvl4pPr>
            <a:lvl5pPr>
              <a:defRPr sz="2000" b="1" i="0">
                <a:latin typeface="Source Sans Pro Semibold" panose="020F0502020204030204" pitchFamily="34" charset="0"/>
                <a:cs typeface="Source Sans Pro Semibold" panose="020F0502020204030204" pitchFamily="34" charset="0"/>
              </a:defRPr>
            </a:lvl5pPr>
          </a:lstStyle>
          <a:p>
            <a:pPr lvl="0"/>
            <a:r>
              <a:rPr lang="en-GB" dirty="0"/>
              <a:t>Insert text</a:t>
            </a:r>
            <a:endParaRPr lang="en-US" dirty="0"/>
          </a:p>
        </p:txBody>
      </p:sp>
      <p:sp>
        <p:nvSpPr>
          <p:cNvPr id="14" name="Text Placeholder 32">
            <a:extLst>
              <a:ext uri="{FF2B5EF4-FFF2-40B4-BE49-F238E27FC236}">
                <a16:creationId xmlns:a16="http://schemas.microsoft.com/office/drawing/2014/main" id="{FE27DF0B-0466-2456-7671-00C9BF9AC48B}"/>
              </a:ext>
            </a:extLst>
          </p:cNvPr>
          <p:cNvSpPr>
            <a:spLocks noGrp="1"/>
          </p:cNvSpPr>
          <p:nvPr>
            <p:ph type="body" sz="quarter" idx="14" hasCustomPrompt="1"/>
          </p:nvPr>
        </p:nvSpPr>
        <p:spPr>
          <a:xfrm>
            <a:off x="3060000" y="2682052"/>
            <a:ext cx="2987991" cy="3060000"/>
          </a:xfrm>
          <a:prstGeom prst="rect">
            <a:avLst/>
          </a:prstGeom>
        </p:spPr>
        <p:txBody>
          <a:bodyPr lIns="432000" tIns="0" rIns="432000" bIns="0" anchor="t" anchorCtr="0">
            <a:normAutofit/>
          </a:bodyPr>
          <a:lstStyle>
            <a:lvl1pPr marL="0" indent="0" algn="ctr">
              <a:spcBef>
                <a:spcPts val="0"/>
              </a:spcBef>
              <a:buNone/>
              <a:defRPr sz="2400" b="0" i="0">
                <a:solidFill>
                  <a:srgbClr val="131E29"/>
                </a:solidFill>
                <a:latin typeface="Source Sans Pro" panose="020B0503030403020204" pitchFamily="34" charset="0"/>
                <a:ea typeface="Source Sans Pro" panose="020B0503030403020204" pitchFamily="34" charset="0"/>
                <a:cs typeface="Source Sans Pro" panose="020B0503030403020204" pitchFamily="34" charset="0"/>
              </a:defRPr>
            </a:lvl1pPr>
            <a:lvl2pPr>
              <a:defRPr sz="2000" b="1" i="0">
                <a:latin typeface="Source Sans Pro Semibold" panose="020F0502020204030204" pitchFamily="34" charset="0"/>
                <a:cs typeface="Source Sans Pro Semibold" panose="020F0502020204030204" pitchFamily="34" charset="0"/>
              </a:defRPr>
            </a:lvl2pPr>
            <a:lvl3pPr>
              <a:defRPr sz="2000" b="1" i="0">
                <a:latin typeface="Source Sans Pro Semibold" panose="020F0502020204030204" pitchFamily="34" charset="0"/>
                <a:cs typeface="Source Sans Pro Semibold" panose="020F0502020204030204" pitchFamily="34" charset="0"/>
              </a:defRPr>
            </a:lvl3pPr>
            <a:lvl4pPr>
              <a:defRPr sz="2000" b="1" i="0">
                <a:latin typeface="Source Sans Pro Semibold" panose="020F0502020204030204" pitchFamily="34" charset="0"/>
                <a:cs typeface="Source Sans Pro Semibold" panose="020F0502020204030204" pitchFamily="34" charset="0"/>
              </a:defRPr>
            </a:lvl4pPr>
            <a:lvl5pPr>
              <a:defRPr sz="2000" b="1" i="0">
                <a:latin typeface="Source Sans Pro Semibold" panose="020F0502020204030204" pitchFamily="34" charset="0"/>
                <a:cs typeface="Source Sans Pro Semibold" panose="020F0502020204030204" pitchFamily="34" charset="0"/>
              </a:defRPr>
            </a:lvl5pPr>
          </a:lstStyle>
          <a:p>
            <a:pPr lvl="0"/>
            <a:r>
              <a:rPr lang="en-GB" dirty="0"/>
              <a:t>Insert text</a:t>
            </a:r>
            <a:endParaRPr lang="en-US" dirty="0"/>
          </a:p>
        </p:txBody>
      </p:sp>
      <p:sp>
        <p:nvSpPr>
          <p:cNvPr id="15" name="Text Placeholder 32">
            <a:extLst>
              <a:ext uri="{FF2B5EF4-FFF2-40B4-BE49-F238E27FC236}">
                <a16:creationId xmlns:a16="http://schemas.microsoft.com/office/drawing/2014/main" id="{F4C6439E-557B-478B-1347-8E29565F45E1}"/>
              </a:ext>
            </a:extLst>
          </p:cNvPr>
          <p:cNvSpPr>
            <a:spLocks noGrp="1"/>
          </p:cNvSpPr>
          <p:nvPr>
            <p:ph type="body" sz="quarter" idx="15" hasCustomPrompt="1"/>
          </p:nvPr>
        </p:nvSpPr>
        <p:spPr>
          <a:xfrm>
            <a:off x="6083999" y="2682052"/>
            <a:ext cx="3011992" cy="3060000"/>
          </a:xfrm>
          <a:prstGeom prst="rect">
            <a:avLst/>
          </a:prstGeom>
        </p:spPr>
        <p:txBody>
          <a:bodyPr lIns="432000" tIns="0" rIns="432000" bIns="0" anchor="t" anchorCtr="0">
            <a:normAutofit/>
          </a:bodyPr>
          <a:lstStyle>
            <a:lvl1pPr marL="0" indent="0" algn="ctr">
              <a:spcBef>
                <a:spcPts val="0"/>
              </a:spcBef>
              <a:buNone/>
              <a:defRPr sz="2400" b="0" i="0">
                <a:solidFill>
                  <a:srgbClr val="131E29"/>
                </a:solidFill>
                <a:latin typeface="Source Sans Pro" panose="020B0503030403020204" pitchFamily="34" charset="0"/>
                <a:ea typeface="Source Sans Pro" panose="020B0503030403020204" pitchFamily="34" charset="0"/>
                <a:cs typeface="Source Sans Pro" panose="020B0503030403020204" pitchFamily="34" charset="0"/>
              </a:defRPr>
            </a:lvl1pPr>
            <a:lvl2pPr>
              <a:defRPr sz="2000" b="1" i="0">
                <a:latin typeface="Source Sans Pro Semibold" panose="020F0502020204030204" pitchFamily="34" charset="0"/>
                <a:cs typeface="Source Sans Pro Semibold" panose="020F0502020204030204" pitchFamily="34" charset="0"/>
              </a:defRPr>
            </a:lvl2pPr>
            <a:lvl3pPr>
              <a:defRPr sz="2000" b="1" i="0">
                <a:latin typeface="Source Sans Pro Semibold" panose="020F0502020204030204" pitchFamily="34" charset="0"/>
                <a:cs typeface="Source Sans Pro Semibold" panose="020F0502020204030204" pitchFamily="34" charset="0"/>
              </a:defRPr>
            </a:lvl3pPr>
            <a:lvl4pPr>
              <a:defRPr sz="2000" b="1" i="0">
                <a:latin typeface="Source Sans Pro Semibold" panose="020F0502020204030204" pitchFamily="34" charset="0"/>
                <a:cs typeface="Source Sans Pro Semibold" panose="020F0502020204030204" pitchFamily="34" charset="0"/>
              </a:defRPr>
            </a:lvl4pPr>
            <a:lvl5pPr>
              <a:defRPr sz="2000" b="1" i="0">
                <a:latin typeface="Source Sans Pro Semibold" panose="020F0502020204030204" pitchFamily="34" charset="0"/>
                <a:cs typeface="Source Sans Pro Semibold" panose="020F0502020204030204" pitchFamily="34" charset="0"/>
              </a:defRPr>
            </a:lvl5pPr>
          </a:lstStyle>
          <a:p>
            <a:pPr lvl="0"/>
            <a:r>
              <a:rPr lang="en-GB" dirty="0"/>
              <a:t>Insert text</a:t>
            </a:r>
            <a:endParaRPr lang="en-US" dirty="0"/>
          </a:p>
        </p:txBody>
      </p:sp>
      <p:sp>
        <p:nvSpPr>
          <p:cNvPr id="16" name="Text Placeholder 32">
            <a:extLst>
              <a:ext uri="{FF2B5EF4-FFF2-40B4-BE49-F238E27FC236}">
                <a16:creationId xmlns:a16="http://schemas.microsoft.com/office/drawing/2014/main" id="{6BD33999-AC38-07FC-08E6-BD68605362B8}"/>
              </a:ext>
            </a:extLst>
          </p:cNvPr>
          <p:cNvSpPr>
            <a:spLocks noGrp="1"/>
          </p:cNvSpPr>
          <p:nvPr>
            <p:ph type="body" sz="quarter" idx="16" hasCustomPrompt="1"/>
          </p:nvPr>
        </p:nvSpPr>
        <p:spPr>
          <a:xfrm>
            <a:off x="9132002" y="2682052"/>
            <a:ext cx="3059998" cy="3060000"/>
          </a:xfrm>
          <a:prstGeom prst="rect">
            <a:avLst/>
          </a:prstGeom>
        </p:spPr>
        <p:txBody>
          <a:bodyPr lIns="432000" tIns="0" rIns="432000" bIns="0" anchor="t" anchorCtr="0">
            <a:normAutofit/>
          </a:bodyPr>
          <a:lstStyle>
            <a:lvl1pPr marL="0" indent="0" algn="ctr">
              <a:spcBef>
                <a:spcPts val="0"/>
              </a:spcBef>
              <a:buNone/>
              <a:defRPr sz="2400" b="0" i="0">
                <a:solidFill>
                  <a:srgbClr val="131E29"/>
                </a:solidFill>
                <a:latin typeface="Source Sans Pro" panose="020B0503030403020204" pitchFamily="34" charset="0"/>
                <a:ea typeface="Source Sans Pro" panose="020B0503030403020204" pitchFamily="34" charset="0"/>
                <a:cs typeface="Source Sans Pro" panose="020B0503030403020204" pitchFamily="34" charset="0"/>
              </a:defRPr>
            </a:lvl1pPr>
            <a:lvl2pPr>
              <a:defRPr sz="2000" b="1" i="0">
                <a:latin typeface="Source Sans Pro Semibold" panose="020F0502020204030204" pitchFamily="34" charset="0"/>
                <a:cs typeface="Source Sans Pro Semibold" panose="020F0502020204030204" pitchFamily="34" charset="0"/>
              </a:defRPr>
            </a:lvl2pPr>
            <a:lvl3pPr>
              <a:defRPr sz="2000" b="1" i="0">
                <a:latin typeface="Source Sans Pro Semibold" panose="020F0502020204030204" pitchFamily="34" charset="0"/>
                <a:cs typeface="Source Sans Pro Semibold" panose="020F0502020204030204" pitchFamily="34" charset="0"/>
              </a:defRPr>
            </a:lvl3pPr>
            <a:lvl4pPr>
              <a:defRPr sz="2000" b="1" i="0">
                <a:latin typeface="Source Sans Pro Semibold" panose="020F0502020204030204" pitchFamily="34" charset="0"/>
                <a:cs typeface="Source Sans Pro Semibold" panose="020F0502020204030204" pitchFamily="34" charset="0"/>
              </a:defRPr>
            </a:lvl4pPr>
            <a:lvl5pPr>
              <a:defRPr sz="2000" b="1" i="0">
                <a:latin typeface="Source Sans Pro Semibold" panose="020F0502020204030204" pitchFamily="34" charset="0"/>
                <a:cs typeface="Source Sans Pro Semibold" panose="020F0502020204030204" pitchFamily="34" charset="0"/>
              </a:defRPr>
            </a:lvl5pPr>
          </a:lstStyle>
          <a:p>
            <a:pPr lvl="0"/>
            <a:r>
              <a:rPr lang="en-GB" dirty="0"/>
              <a:t>Insert text</a:t>
            </a:r>
            <a:endParaRPr lang="en-US" dirty="0"/>
          </a:p>
        </p:txBody>
      </p:sp>
      <p:sp>
        <p:nvSpPr>
          <p:cNvPr id="17" name="Slide Number Placeholder 16">
            <a:extLst>
              <a:ext uri="{FF2B5EF4-FFF2-40B4-BE49-F238E27FC236}">
                <a16:creationId xmlns:a16="http://schemas.microsoft.com/office/drawing/2014/main" id="{B7CE5E79-E30E-958B-499D-FC02D7F54DE4}"/>
              </a:ext>
            </a:extLst>
          </p:cNvPr>
          <p:cNvSpPr>
            <a:spLocks noGrp="1"/>
          </p:cNvSpPr>
          <p:nvPr>
            <p:ph type="sldNum" sz="quarter" idx="20"/>
          </p:nvPr>
        </p:nvSpPr>
        <p:spPr/>
        <p:txBody>
          <a:bodyPr/>
          <a:lstStyle/>
          <a:p>
            <a:fld id="{62EC70F8-94DA-7948-B7CF-5FF16F9F4AFC}" type="slidenum">
              <a:rPr lang="en-US" smtClean="0"/>
              <a:t>‹#›</a:t>
            </a:fld>
            <a:endParaRPr lang="en-US"/>
          </a:p>
        </p:txBody>
      </p:sp>
    </p:spTree>
    <p:extLst>
      <p:ext uri="{BB962C8B-B14F-4D97-AF65-F5344CB8AC3E}">
        <p14:creationId xmlns:p14="http://schemas.microsoft.com/office/powerpoint/2010/main" val="494234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line 3 column">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2426C6-8042-5B5F-2802-FC5203C37C83}"/>
              </a:ext>
            </a:extLst>
          </p:cNvPr>
          <p:cNvSpPr/>
          <p:nvPr userDrawn="1"/>
        </p:nvSpPr>
        <p:spPr>
          <a:xfrm>
            <a:off x="0" y="0"/>
            <a:ext cx="12192000" cy="1080000"/>
          </a:xfrm>
          <a:prstGeom prst="rect">
            <a:avLst/>
          </a:prstGeom>
          <a:solidFill>
            <a:srgbClr val="410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9" name="Text Placeholder 8">
            <a:extLst>
              <a:ext uri="{FF2B5EF4-FFF2-40B4-BE49-F238E27FC236}">
                <a16:creationId xmlns:a16="http://schemas.microsoft.com/office/drawing/2014/main" id="{E2BF0561-D29E-A422-E97B-659C1C88E224}"/>
              </a:ext>
            </a:extLst>
          </p:cNvPr>
          <p:cNvSpPr>
            <a:spLocks noGrp="1"/>
          </p:cNvSpPr>
          <p:nvPr>
            <p:ph type="body" sz="quarter" idx="10" hasCustomPrompt="1"/>
          </p:nvPr>
        </p:nvSpPr>
        <p:spPr>
          <a:xfrm>
            <a:off x="220005" y="296979"/>
            <a:ext cx="11688216" cy="486041"/>
          </a:xfrm>
        </p:spPr>
        <p:txBody>
          <a:bodyPr/>
          <a:lstStyle>
            <a:lvl1pPr marL="0" indent="0">
              <a:buNone/>
              <a:defRPr b="1">
                <a:solidFill>
                  <a:schemeClr val="bg1"/>
                </a:solidFill>
              </a:defRPr>
            </a:lvl1pPr>
          </a:lstStyle>
          <a:p>
            <a:pPr lvl="0"/>
            <a:r>
              <a:rPr lang="en-US" dirty="0"/>
              <a:t>Insert title</a:t>
            </a:r>
          </a:p>
        </p:txBody>
      </p:sp>
      <p:sp>
        <p:nvSpPr>
          <p:cNvPr id="3" name="Rectangle 2">
            <a:extLst>
              <a:ext uri="{FF2B5EF4-FFF2-40B4-BE49-F238E27FC236}">
                <a16:creationId xmlns:a16="http://schemas.microsoft.com/office/drawing/2014/main" id="{4072D553-F923-C3E1-1675-D76058157440}"/>
              </a:ext>
            </a:extLst>
          </p:cNvPr>
          <p:cNvSpPr/>
          <p:nvPr userDrawn="1"/>
        </p:nvSpPr>
        <p:spPr>
          <a:xfrm>
            <a:off x="1" y="6285186"/>
            <a:ext cx="2816772" cy="572813"/>
          </a:xfrm>
          <a:prstGeom prst="rect">
            <a:avLst/>
          </a:prstGeom>
          <a:solidFill>
            <a:srgbClr val="410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4" name="Picture 3">
            <a:extLst>
              <a:ext uri="{FF2B5EF4-FFF2-40B4-BE49-F238E27FC236}">
                <a16:creationId xmlns:a16="http://schemas.microsoft.com/office/drawing/2014/main" id="{64E1F89F-5249-A814-AB73-84B54289DEB6}"/>
              </a:ext>
            </a:extLst>
          </p:cNvPr>
          <p:cNvPicPr>
            <a:picLocks noChangeAspect="1"/>
          </p:cNvPicPr>
          <p:nvPr userDrawn="1"/>
        </p:nvPicPr>
        <p:blipFill>
          <a:blip r:embed="rId2"/>
          <a:srcRect/>
          <a:stretch/>
        </p:blipFill>
        <p:spPr>
          <a:xfrm>
            <a:off x="272799" y="6391592"/>
            <a:ext cx="1135588" cy="359999"/>
          </a:xfrm>
          <a:prstGeom prst="rect">
            <a:avLst/>
          </a:prstGeom>
        </p:spPr>
      </p:pic>
      <p:sp>
        <p:nvSpPr>
          <p:cNvPr id="5" name="Rectangle 4">
            <a:extLst>
              <a:ext uri="{FF2B5EF4-FFF2-40B4-BE49-F238E27FC236}">
                <a16:creationId xmlns:a16="http://schemas.microsoft.com/office/drawing/2014/main" id="{C1CFD248-64D7-9F7E-8E78-209312B5537C}"/>
              </a:ext>
            </a:extLst>
          </p:cNvPr>
          <p:cNvSpPr/>
          <p:nvPr userDrawn="1"/>
        </p:nvSpPr>
        <p:spPr>
          <a:xfrm>
            <a:off x="2816772" y="6285187"/>
            <a:ext cx="9375227" cy="57281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accent1"/>
              </a:solidFill>
              <a:latin typeface="Source Sans Pro" panose="020B0503030403020204" pitchFamily="34" charset="0"/>
            </a:endParaRPr>
          </a:p>
        </p:txBody>
      </p:sp>
      <p:sp>
        <p:nvSpPr>
          <p:cNvPr id="6" name="Text Placeholder 32">
            <a:extLst>
              <a:ext uri="{FF2B5EF4-FFF2-40B4-BE49-F238E27FC236}">
                <a16:creationId xmlns:a16="http://schemas.microsoft.com/office/drawing/2014/main" id="{7296D838-7A2C-92C3-25F1-E4F95F8A9191}"/>
              </a:ext>
            </a:extLst>
          </p:cNvPr>
          <p:cNvSpPr>
            <a:spLocks noGrp="1"/>
          </p:cNvSpPr>
          <p:nvPr>
            <p:ph type="body" sz="quarter" idx="13" hasCustomPrompt="1"/>
          </p:nvPr>
        </p:nvSpPr>
        <p:spPr>
          <a:xfrm>
            <a:off x="3024000" y="6347956"/>
            <a:ext cx="8319736" cy="432000"/>
          </a:xfrm>
          <a:prstGeom prst="rect">
            <a:avLst/>
          </a:prstGeom>
        </p:spPr>
        <p:txBody>
          <a:bodyPr lIns="0" tIns="0" rIns="0" bIns="0" anchor="ctr" anchorCtr="0">
            <a:normAutofit/>
          </a:bodyPr>
          <a:lstStyle>
            <a:lvl1pPr marL="0" indent="0">
              <a:spcBef>
                <a:spcPts val="0"/>
              </a:spcBef>
              <a:buNone/>
              <a:defRPr sz="1400" b="0" i="0">
                <a:solidFill>
                  <a:srgbClr val="410098"/>
                </a:solidFill>
                <a:latin typeface="Source Sans Pro" panose="020B0503030403020204" pitchFamily="34" charset="0"/>
                <a:ea typeface="Source Sans Pro" panose="020B0503030403020204" pitchFamily="34" charset="0"/>
                <a:cs typeface="Source Sans Pro" panose="020B0503030403020204" pitchFamily="34" charset="0"/>
              </a:defRPr>
            </a:lvl1pPr>
            <a:lvl2pPr>
              <a:defRPr sz="2000" b="1" i="0">
                <a:latin typeface="Source Sans Pro Semibold" panose="020F0502020204030204" pitchFamily="34" charset="0"/>
                <a:cs typeface="Source Sans Pro Semibold" panose="020F0502020204030204" pitchFamily="34" charset="0"/>
              </a:defRPr>
            </a:lvl2pPr>
            <a:lvl3pPr>
              <a:defRPr sz="2000" b="1" i="0">
                <a:latin typeface="Source Sans Pro Semibold" panose="020F0502020204030204" pitchFamily="34" charset="0"/>
                <a:cs typeface="Source Sans Pro Semibold" panose="020F0502020204030204" pitchFamily="34" charset="0"/>
              </a:defRPr>
            </a:lvl3pPr>
            <a:lvl4pPr>
              <a:defRPr sz="2000" b="1" i="0">
                <a:latin typeface="Source Sans Pro Semibold" panose="020F0502020204030204" pitchFamily="34" charset="0"/>
                <a:cs typeface="Source Sans Pro Semibold" panose="020F0502020204030204" pitchFamily="34" charset="0"/>
              </a:defRPr>
            </a:lvl4pPr>
            <a:lvl5pPr>
              <a:defRPr sz="2000" b="1" i="0">
                <a:latin typeface="Source Sans Pro Semibold" panose="020F0502020204030204" pitchFamily="34" charset="0"/>
                <a:cs typeface="Source Sans Pro Semibold" panose="020F0502020204030204" pitchFamily="34" charset="0"/>
              </a:defRPr>
            </a:lvl5pPr>
          </a:lstStyle>
          <a:p>
            <a:pPr lvl="0"/>
            <a:r>
              <a:rPr lang="en-GB" dirty="0" err="1"/>
              <a:t>sheffield.ac.uk</a:t>
            </a:r>
            <a:r>
              <a:rPr lang="en-GB" dirty="0"/>
              <a:t>/add-your-department-</a:t>
            </a:r>
            <a:r>
              <a:rPr lang="en-GB" dirty="0" err="1"/>
              <a:t>url</a:t>
            </a:r>
            <a:r>
              <a:rPr lang="en-GB" dirty="0"/>
              <a:t>-here</a:t>
            </a:r>
            <a:endParaRPr lang="en-US" dirty="0"/>
          </a:p>
        </p:txBody>
      </p:sp>
      <p:sp>
        <p:nvSpPr>
          <p:cNvPr id="7" name="Text Placeholder 32">
            <a:extLst>
              <a:ext uri="{FF2B5EF4-FFF2-40B4-BE49-F238E27FC236}">
                <a16:creationId xmlns:a16="http://schemas.microsoft.com/office/drawing/2014/main" id="{2A16366E-0CF1-2091-FCA6-961D76D7B088}"/>
              </a:ext>
            </a:extLst>
          </p:cNvPr>
          <p:cNvSpPr>
            <a:spLocks noGrp="1"/>
          </p:cNvSpPr>
          <p:nvPr>
            <p:ph type="body" sz="quarter" idx="18" hasCustomPrompt="1"/>
          </p:nvPr>
        </p:nvSpPr>
        <p:spPr>
          <a:xfrm>
            <a:off x="3936396" y="1170836"/>
            <a:ext cx="4319208" cy="927288"/>
          </a:xfrm>
          <a:prstGeom prst="rect">
            <a:avLst/>
          </a:prstGeom>
        </p:spPr>
        <p:txBody>
          <a:bodyPr lIns="432000" tIns="0" rIns="432000" bIns="0" anchor="t" anchorCtr="0">
            <a:noAutofit/>
          </a:bodyPr>
          <a:lstStyle>
            <a:lvl1pPr marL="0" indent="0" algn="ctr">
              <a:spcBef>
                <a:spcPts val="0"/>
              </a:spcBef>
              <a:buNone/>
              <a:defRPr sz="4000" b="1" i="0">
                <a:solidFill>
                  <a:schemeClr val="accent5"/>
                </a:solidFill>
                <a:latin typeface="Source Sans Pro" panose="020B0503030403020204" pitchFamily="34" charset="0"/>
                <a:ea typeface="Source Sans Pro" panose="020B0503030403020204" pitchFamily="34" charset="0"/>
                <a:cs typeface="Source Sans Pro" panose="020B0503030403020204" pitchFamily="34" charset="0"/>
              </a:defRPr>
            </a:lvl1pPr>
            <a:lvl2pPr>
              <a:defRPr sz="2000" b="1" i="0">
                <a:latin typeface="Source Sans Pro Semibold" panose="020F0502020204030204" pitchFamily="34" charset="0"/>
                <a:cs typeface="Source Sans Pro Semibold" panose="020F0502020204030204" pitchFamily="34" charset="0"/>
              </a:defRPr>
            </a:lvl2pPr>
            <a:lvl3pPr>
              <a:defRPr sz="2000" b="1" i="0">
                <a:latin typeface="Source Sans Pro Semibold" panose="020F0502020204030204" pitchFamily="34" charset="0"/>
                <a:cs typeface="Source Sans Pro Semibold" panose="020F0502020204030204" pitchFamily="34" charset="0"/>
              </a:defRPr>
            </a:lvl3pPr>
            <a:lvl4pPr>
              <a:defRPr sz="2000" b="1" i="0">
                <a:latin typeface="Source Sans Pro Semibold" panose="020F0502020204030204" pitchFamily="34" charset="0"/>
                <a:cs typeface="Source Sans Pro Semibold" panose="020F0502020204030204" pitchFamily="34" charset="0"/>
              </a:defRPr>
            </a:lvl4pPr>
            <a:lvl5pPr>
              <a:defRPr sz="2000" b="1" i="0">
                <a:latin typeface="Source Sans Pro Semibold" panose="020F0502020204030204" pitchFamily="34" charset="0"/>
                <a:cs typeface="Source Sans Pro Semibold" panose="020F0502020204030204" pitchFamily="34" charset="0"/>
              </a:defRPr>
            </a:lvl5pPr>
          </a:lstStyle>
          <a:p>
            <a:pPr lvl="0"/>
            <a:r>
              <a:rPr lang="en-GB" dirty="0"/>
              <a:t>Headline</a:t>
            </a:r>
          </a:p>
        </p:txBody>
      </p:sp>
      <p:sp>
        <p:nvSpPr>
          <p:cNvPr id="8" name="Text Placeholder 32">
            <a:extLst>
              <a:ext uri="{FF2B5EF4-FFF2-40B4-BE49-F238E27FC236}">
                <a16:creationId xmlns:a16="http://schemas.microsoft.com/office/drawing/2014/main" id="{69213147-74BC-E2DA-A43E-5B0DD22C4FE2}"/>
              </a:ext>
            </a:extLst>
          </p:cNvPr>
          <p:cNvSpPr>
            <a:spLocks noGrp="1"/>
          </p:cNvSpPr>
          <p:nvPr>
            <p:ph type="body" sz="quarter" idx="19" hasCustomPrompt="1"/>
          </p:nvPr>
        </p:nvSpPr>
        <p:spPr>
          <a:xfrm>
            <a:off x="3924395" y="2180031"/>
            <a:ext cx="4319207" cy="406080"/>
          </a:xfrm>
          <a:prstGeom prst="rect">
            <a:avLst/>
          </a:prstGeom>
        </p:spPr>
        <p:txBody>
          <a:bodyPr lIns="432000" tIns="0" rIns="432000" bIns="0" anchor="t" anchorCtr="0">
            <a:normAutofit/>
          </a:bodyPr>
          <a:lstStyle>
            <a:lvl1pPr marL="0" indent="0" algn="ctr">
              <a:spcBef>
                <a:spcPts val="0"/>
              </a:spcBef>
              <a:buNone/>
              <a:defRPr sz="2400" b="0" i="0">
                <a:solidFill>
                  <a:srgbClr val="131E29"/>
                </a:solidFill>
                <a:latin typeface="Source Sans Pro" panose="020B0503030403020204" pitchFamily="34" charset="0"/>
                <a:ea typeface="Source Sans Pro" panose="020B0503030403020204" pitchFamily="34" charset="0"/>
                <a:cs typeface="Source Sans Pro" panose="020B0503030403020204" pitchFamily="34" charset="0"/>
              </a:defRPr>
            </a:lvl1pPr>
            <a:lvl2pPr>
              <a:defRPr sz="2000" b="1" i="0">
                <a:latin typeface="Source Sans Pro Semibold" panose="020F0502020204030204" pitchFamily="34" charset="0"/>
                <a:cs typeface="Source Sans Pro Semibold" panose="020F0502020204030204" pitchFamily="34" charset="0"/>
              </a:defRPr>
            </a:lvl2pPr>
            <a:lvl3pPr>
              <a:defRPr sz="2000" b="1" i="0">
                <a:latin typeface="Source Sans Pro Semibold" panose="020F0502020204030204" pitchFamily="34" charset="0"/>
                <a:cs typeface="Source Sans Pro Semibold" panose="020F0502020204030204" pitchFamily="34" charset="0"/>
              </a:defRPr>
            </a:lvl3pPr>
            <a:lvl4pPr>
              <a:defRPr sz="2000" b="1" i="0">
                <a:latin typeface="Source Sans Pro Semibold" panose="020F0502020204030204" pitchFamily="34" charset="0"/>
                <a:cs typeface="Source Sans Pro Semibold" panose="020F0502020204030204" pitchFamily="34" charset="0"/>
              </a:defRPr>
            </a:lvl4pPr>
            <a:lvl5pPr>
              <a:defRPr sz="2000" b="1" i="0">
                <a:latin typeface="Source Sans Pro Semibold" panose="020F0502020204030204" pitchFamily="34" charset="0"/>
                <a:cs typeface="Source Sans Pro Semibold" panose="020F0502020204030204" pitchFamily="34" charset="0"/>
              </a:defRPr>
            </a:lvl5pPr>
          </a:lstStyle>
          <a:p>
            <a:pPr lvl="0"/>
            <a:r>
              <a:rPr lang="en-GB" dirty="0"/>
              <a:t>Subheading</a:t>
            </a:r>
          </a:p>
        </p:txBody>
      </p:sp>
      <p:sp>
        <p:nvSpPr>
          <p:cNvPr id="17" name="Text Placeholder 32">
            <a:extLst>
              <a:ext uri="{FF2B5EF4-FFF2-40B4-BE49-F238E27FC236}">
                <a16:creationId xmlns:a16="http://schemas.microsoft.com/office/drawing/2014/main" id="{6D5F947F-16F6-442E-BAB5-B8473175150E}"/>
              </a:ext>
            </a:extLst>
          </p:cNvPr>
          <p:cNvSpPr>
            <a:spLocks noGrp="1"/>
          </p:cNvSpPr>
          <p:nvPr>
            <p:ph type="body" sz="quarter" idx="12" hasCustomPrompt="1"/>
          </p:nvPr>
        </p:nvSpPr>
        <p:spPr>
          <a:xfrm>
            <a:off x="0" y="2656652"/>
            <a:ext cx="4068000" cy="3060000"/>
          </a:xfrm>
          <a:prstGeom prst="rect">
            <a:avLst/>
          </a:prstGeom>
        </p:spPr>
        <p:txBody>
          <a:bodyPr lIns="432000" tIns="0" rIns="432000" bIns="0" anchor="t" anchorCtr="0">
            <a:normAutofit/>
          </a:bodyPr>
          <a:lstStyle>
            <a:lvl1pPr marL="0" indent="0" algn="ctr">
              <a:spcBef>
                <a:spcPts val="0"/>
              </a:spcBef>
              <a:buNone/>
              <a:defRPr sz="2400" b="0" i="0">
                <a:solidFill>
                  <a:srgbClr val="131E29"/>
                </a:solidFill>
                <a:latin typeface="Source Sans Pro" panose="020B0503030403020204" pitchFamily="34" charset="0"/>
                <a:ea typeface="Source Sans Pro" panose="020B0503030403020204" pitchFamily="34" charset="0"/>
                <a:cs typeface="Source Sans Pro" panose="020B0503030403020204" pitchFamily="34" charset="0"/>
              </a:defRPr>
            </a:lvl1pPr>
            <a:lvl2pPr>
              <a:defRPr sz="2000" b="1" i="0">
                <a:latin typeface="Source Sans Pro Semibold" panose="020F0502020204030204" pitchFamily="34" charset="0"/>
                <a:cs typeface="Source Sans Pro Semibold" panose="020F0502020204030204" pitchFamily="34" charset="0"/>
              </a:defRPr>
            </a:lvl2pPr>
            <a:lvl3pPr>
              <a:defRPr sz="2000" b="1" i="0">
                <a:latin typeface="Source Sans Pro Semibold" panose="020F0502020204030204" pitchFamily="34" charset="0"/>
                <a:cs typeface="Source Sans Pro Semibold" panose="020F0502020204030204" pitchFamily="34" charset="0"/>
              </a:defRPr>
            </a:lvl3pPr>
            <a:lvl4pPr>
              <a:defRPr sz="2000" b="1" i="0">
                <a:latin typeface="Source Sans Pro Semibold" panose="020F0502020204030204" pitchFamily="34" charset="0"/>
                <a:cs typeface="Source Sans Pro Semibold" panose="020F0502020204030204" pitchFamily="34" charset="0"/>
              </a:defRPr>
            </a:lvl4pPr>
            <a:lvl5pPr>
              <a:defRPr sz="2000" b="1" i="0">
                <a:latin typeface="Source Sans Pro Semibold" panose="020F0502020204030204" pitchFamily="34" charset="0"/>
                <a:cs typeface="Source Sans Pro Semibold" panose="020F0502020204030204" pitchFamily="34" charset="0"/>
              </a:defRPr>
            </a:lvl5pPr>
          </a:lstStyle>
          <a:p>
            <a:pPr lvl="0"/>
            <a:r>
              <a:rPr lang="en-GB" dirty="0"/>
              <a:t>Insert text</a:t>
            </a:r>
          </a:p>
        </p:txBody>
      </p:sp>
      <p:sp>
        <p:nvSpPr>
          <p:cNvPr id="18" name="Text Placeholder 32">
            <a:extLst>
              <a:ext uri="{FF2B5EF4-FFF2-40B4-BE49-F238E27FC236}">
                <a16:creationId xmlns:a16="http://schemas.microsoft.com/office/drawing/2014/main" id="{94C00002-787B-145E-4FC1-9BF6E9FF066B}"/>
              </a:ext>
            </a:extLst>
          </p:cNvPr>
          <p:cNvSpPr>
            <a:spLocks noGrp="1"/>
          </p:cNvSpPr>
          <p:nvPr>
            <p:ph type="body" sz="quarter" idx="15" hasCustomPrompt="1"/>
          </p:nvPr>
        </p:nvSpPr>
        <p:spPr>
          <a:xfrm>
            <a:off x="8136000" y="2656652"/>
            <a:ext cx="4055997" cy="3060000"/>
          </a:xfrm>
          <a:prstGeom prst="rect">
            <a:avLst/>
          </a:prstGeom>
        </p:spPr>
        <p:txBody>
          <a:bodyPr lIns="432000" tIns="0" rIns="432000" bIns="0" anchor="t" anchorCtr="0">
            <a:normAutofit/>
          </a:bodyPr>
          <a:lstStyle>
            <a:lvl1pPr marL="0" indent="0" algn="ctr">
              <a:spcBef>
                <a:spcPts val="0"/>
              </a:spcBef>
              <a:buNone/>
              <a:defRPr sz="2400" b="0" i="0">
                <a:solidFill>
                  <a:srgbClr val="131E29"/>
                </a:solidFill>
                <a:latin typeface="Source Sans Pro" panose="020B0503030403020204" pitchFamily="34" charset="0"/>
                <a:ea typeface="Source Sans Pro" panose="020B0503030403020204" pitchFamily="34" charset="0"/>
                <a:cs typeface="Source Sans Pro" panose="020B0503030403020204" pitchFamily="34" charset="0"/>
              </a:defRPr>
            </a:lvl1pPr>
            <a:lvl2pPr>
              <a:defRPr sz="2000" b="1" i="0">
                <a:latin typeface="Source Sans Pro Semibold" panose="020F0502020204030204" pitchFamily="34" charset="0"/>
                <a:cs typeface="Source Sans Pro Semibold" panose="020F0502020204030204" pitchFamily="34" charset="0"/>
              </a:defRPr>
            </a:lvl2pPr>
            <a:lvl3pPr>
              <a:defRPr sz="2000" b="1" i="0">
                <a:latin typeface="Source Sans Pro Semibold" panose="020F0502020204030204" pitchFamily="34" charset="0"/>
                <a:cs typeface="Source Sans Pro Semibold" panose="020F0502020204030204" pitchFamily="34" charset="0"/>
              </a:defRPr>
            </a:lvl3pPr>
            <a:lvl4pPr>
              <a:defRPr sz="2000" b="1" i="0">
                <a:latin typeface="Source Sans Pro Semibold" panose="020F0502020204030204" pitchFamily="34" charset="0"/>
                <a:cs typeface="Source Sans Pro Semibold" panose="020F0502020204030204" pitchFamily="34" charset="0"/>
              </a:defRPr>
            </a:lvl4pPr>
            <a:lvl5pPr>
              <a:defRPr sz="2000" b="1" i="0">
                <a:latin typeface="Source Sans Pro Semibold" panose="020F0502020204030204" pitchFamily="34" charset="0"/>
                <a:cs typeface="Source Sans Pro Semibold" panose="020F0502020204030204" pitchFamily="34" charset="0"/>
              </a:defRPr>
            </a:lvl5pPr>
          </a:lstStyle>
          <a:p>
            <a:pPr lvl="0"/>
            <a:r>
              <a:rPr lang="en-GB" dirty="0"/>
              <a:t>Insert text</a:t>
            </a:r>
          </a:p>
        </p:txBody>
      </p:sp>
      <p:sp>
        <p:nvSpPr>
          <p:cNvPr id="19" name="Text Placeholder 32">
            <a:extLst>
              <a:ext uri="{FF2B5EF4-FFF2-40B4-BE49-F238E27FC236}">
                <a16:creationId xmlns:a16="http://schemas.microsoft.com/office/drawing/2014/main" id="{1167C822-E1BD-C8D1-B618-328DC1D98930}"/>
              </a:ext>
            </a:extLst>
          </p:cNvPr>
          <p:cNvSpPr>
            <a:spLocks noGrp="1"/>
          </p:cNvSpPr>
          <p:nvPr>
            <p:ph type="body" sz="quarter" idx="14" hasCustomPrompt="1"/>
          </p:nvPr>
        </p:nvSpPr>
        <p:spPr>
          <a:xfrm>
            <a:off x="4068000" y="2656652"/>
            <a:ext cx="4068000" cy="3060000"/>
          </a:xfrm>
          <a:prstGeom prst="rect">
            <a:avLst/>
          </a:prstGeom>
        </p:spPr>
        <p:txBody>
          <a:bodyPr lIns="432000" tIns="0" rIns="432000" bIns="0" anchor="t" anchorCtr="0">
            <a:normAutofit/>
          </a:bodyPr>
          <a:lstStyle>
            <a:lvl1pPr marL="0" indent="0" algn="ctr">
              <a:spcBef>
                <a:spcPts val="0"/>
              </a:spcBef>
              <a:buNone/>
              <a:defRPr sz="2400" b="0" i="0">
                <a:solidFill>
                  <a:srgbClr val="131E29"/>
                </a:solidFill>
                <a:latin typeface="Source Sans Pro" panose="020B0503030403020204" pitchFamily="34" charset="0"/>
                <a:ea typeface="Source Sans Pro" panose="020B0503030403020204" pitchFamily="34" charset="0"/>
                <a:cs typeface="Source Sans Pro" panose="020B0503030403020204" pitchFamily="34" charset="0"/>
              </a:defRPr>
            </a:lvl1pPr>
            <a:lvl2pPr>
              <a:defRPr sz="2000" b="1" i="0">
                <a:latin typeface="Source Sans Pro Semibold" panose="020F0502020204030204" pitchFamily="34" charset="0"/>
                <a:cs typeface="Source Sans Pro Semibold" panose="020F0502020204030204" pitchFamily="34" charset="0"/>
              </a:defRPr>
            </a:lvl2pPr>
            <a:lvl3pPr>
              <a:defRPr sz="2000" b="1" i="0">
                <a:latin typeface="Source Sans Pro Semibold" panose="020F0502020204030204" pitchFamily="34" charset="0"/>
                <a:cs typeface="Source Sans Pro Semibold" panose="020F0502020204030204" pitchFamily="34" charset="0"/>
              </a:defRPr>
            </a:lvl3pPr>
            <a:lvl4pPr>
              <a:defRPr sz="2000" b="1" i="0">
                <a:latin typeface="Source Sans Pro Semibold" panose="020F0502020204030204" pitchFamily="34" charset="0"/>
                <a:cs typeface="Source Sans Pro Semibold" panose="020F0502020204030204" pitchFamily="34" charset="0"/>
              </a:defRPr>
            </a:lvl4pPr>
            <a:lvl5pPr>
              <a:defRPr sz="2000" b="1" i="0">
                <a:latin typeface="Source Sans Pro Semibold" panose="020F0502020204030204" pitchFamily="34" charset="0"/>
                <a:cs typeface="Source Sans Pro Semibold" panose="020F0502020204030204" pitchFamily="34" charset="0"/>
              </a:defRPr>
            </a:lvl5pPr>
          </a:lstStyle>
          <a:p>
            <a:pPr lvl="0"/>
            <a:r>
              <a:rPr lang="en-GB" dirty="0"/>
              <a:t>Insert text</a:t>
            </a:r>
          </a:p>
        </p:txBody>
      </p:sp>
      <p:cxnSp>
        <p:nvCxnSpPr>
          <p:cNvPr id="20" name="Straight Connector 19">
            <a:extLst>
              <a:ext uri="{FF2B5EF4-FFF2-40B4-BE49-F238E27FC236}">
                <a16:creationId xmlns:a16="http://schemas.microsoft.com/office/drawing/2014/main" id="{0B7C4111-234D-C9F5-69B1-774587846B65}"/>
              </a:ext>
            </a:extLst>
          </p:cNvPr>
          <p:cNvCxnSpPr>
            <a:cxnSpLocks/>
          </p:cNvCxnSpPr>
          <p:nvPr userDrawn="1"/>
        </p:nvCxnSpPr>
        <p:spPr>
          <a:xfrm>
            <a:off x="4068000" y="2656652"/>
            <a:ext cx="0" cy="306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E9F05E3-23E6-CF55-9CC5-04DBD7DCED0F}"/>
              </a:ext>
            </a:extLst>
          </p:cNvPr>
          <p:cNvCxnSpPr>
            <a:cxnSpLocks/>
          </p:cNvCxnSpPr>
          <p:nvPr userDrawn="1"/>
        </p:nvCxnSpPr>
        <p:spPr>
          <a:xfrm>
            <a:off x="8152700" y="2656652"/>
            <a:ext cx="0" cy="306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2" name="Slide Number Placeholder 21">
            <a:extLst>
              <a:ext uri="{FF2B5EF4-FFF2-40B4-BE49-F238E27FC236}">
                <a16:creationId xmlns:a16="http://schemas.microsoft.com/office/drawing/2014/main" id="{B2E7F603-434B-C850-C402-92E3540D346F}"/>
              </a:ext>
            </a:extLst>
          </p:cNvPr>
          <p:cNvSpPr>
            <a:spLocks noGrp="1"/>
          </p:cNvSpPr>
          <p:nvPr>
            <p:ph type="sldNum" sz="quarter" idx="20"/>
          </p:nvPr>
        </p:nvSpPr>
        <p:spPr/>
        <p:txBody>
          <a:bodyPr/>
          <a:lstStyle/>
          <a:p>
            <a:fld id="{62EC70F8-94DA-7948-B7CF-5FF16F9F4AFC}" type="slidenum">
              <a:rPr lang="en-US" smtClean="0"/>
              <a:t>‹#›</a:t>
            </a:fld>
            <a:endParaRPr lang="en-US"/>
          </a:p>
        </p:txBody>
      </p:sp>
    </p:spTree>
    <p:extLst>
      <p:ext uri="{BB962C8B-B14F-4D97-AF65-F5344CB8AC3E}">
        <p14:creationId xmlns:p14="http://schemas.microsoft.com/office/powerpoint/2010/main" val="535026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pact statement slide">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2426C6-8042-5B5F-2802-FC5203C37C83}"/>
              </a:ext>
            </a:extLst>
          </p:cNvPr>
          <p:cNvSpPr/>
          <p:nvPr userDrawn="1"/>
        </p:nvSpPr>
        <p:spPr>
          <a:xfrm>
            <a:off x="0" y="0"/>
            <a:ext cx="12192000" cy="1080000"/>
          </a:xfrm>
          <a:prstGeom prst="rect">
            <a:avLst/>
          </a:prstGeom>
          <a:solidFill>
            <a:srgbClr val="410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9" name="Text Placeholder 8">
            <a:extLst>
              <a:ext uri="{FF2B5EF4-FFF2-40B4-BE49-F238E27FC236}">
                <a16:creationId xmlns:a16="http://schemas.microsoft.com/office/drawing/2014/main" id="{E2BF0561-D29E-A422-E97B-659C1C88E224}"/>
              </a:ext>
            </a:extLst>
          </p:cNvPr>
          <p:cNvSpPr>
            <a:spLocks noGrp="1"/>
          </p:cNvSpPr>
          <p:nvPr>
            <p:ph type="body" sz="quarter" idx="10" hasCustomPrompt="1"/>
          </p:nvPr>
        </p:nvSpPr>
        <p:spPr>
          <a:xfrm>
            <a:off x="220005" y="296979"/>
            <a:ext cx="11688216" cy="486041"/>
          </a:xfrm>
        </p:spPr>
        <p:txBody>
          <a:bodyPr/>
          <a:lstStyle>
            <a:lvl1pPr marL="0" indent="0">
              <a:buNone/>
              <a:defRPr b="1">
                <a:solidFill>
                  <a:schemeClr val="bg1"/>
                </a:solidFill>
              </a:defRPr>
            </a:lvl1pPr>
          </a:lstStyle>
          <a:p>
            <a:pPr lvl="0"/>
            <a:r>
              <a:rPr lang="en-US" dirty="0"/>
              <a:t>Insert title</a:t>
            </a:r>
          </a:p>
        </p:txBody>
      </p:sp>
      <p:sp>
        <p:nvSpPr>
          <p:cNvPr id="3" name="Rectangle 2">
            <a:extLst>
              <a:ext uri="{FF2B5EF4-FFF2-40B4-BE49-F238E27FC236}">
                <a16:creationId xmlns:a16="http://schemas.microsoft.com/office/drawing/2014/main" id="{4072D553-F923-C3E1-1675-D76058157440}"/>
              </a:ext>
            </a:extLst>
          </p:cNvPr>
          <p:cNvSpPr/>
          <p:nvPr userDrawn="1"/>
        </p:nvSpPr>
        <p:spPr>
          <a:xfrm>
            <a:off x="1" y="6285186"/>
            <a:ext cx="2816772" cy="572813"/>
          </a:xfrm>
          <a:prstGeom prst="rect">
            <a:avLst/>
          </a:prstGeom>
          <a:solidFill>
            <a:srgbClr val="410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4" name="Picture 3">
            <a:extLst>
              <a:ext uri="{FF2B5EF4-FFF2-40B4-BE49-F238E27FC236}">
                <a16:creationId xmlns:a16="http://schemas.microsoft.com/office/drawing/2014/main" id="{64E1F89F-5249-A814-AB73-84B54289DEB6}"/>
              </a:ext>
            </a:extLst>
          </p:cNvPr>
          <p:cNvPicPr>
            <a:picLocks noChangeAspect="1"/>
          </p:cNvPicPr>
          <p:nvPr userDrawn="1"/>
        </p:nvPicPr>
        <p:blipFill>
          <a:blip r:embed="rId2"/>
          <a:srcRect/>
          <a:stretch/>
        </p:blipFill>
        <p:spPr>
          <a:xfrm>
            <a:off x="272799" y="6391592"/>
            <a:ext cx="1135588" cy="359999"/>
          </a:xfrm>
          <a:prstGeom prst="rect">
            <a:avLst/>
          </a:prstGeom>
        </p:spPr>
      </p:pic>
      <p:sp>
        <p:nvSpPr>
          <p:cNvPr id="5" name="Rectangle 4">
            <a:extLst>
              <a:ext uri="{FF2B5EF4-FFF2-40B4-BE49-F238E27FC236}">
                <a16:creationId xmlns:a16="http://schemas.microsoft.com/office/drawing/2014/main" id="{C1CFD248-64D7-9F7E-8E78-209312B5537C}"/>
              </a:ext>
            </a:extLst>
          </p:cNvPr>
          <p:cNvSpPr/>
          <p:nvPr userDrawn="1"/>
        </p:nvSpPr>
        <p:spPr>
          <a:xfrm>
            <a:off x="2816772" y="6285187"/>
            <a:ext cx="9375227" cy="57281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accent1"/>
              </a:solidFill>
              <a:latin typeface="Source Sans Pro" panose="020B0503030403020204" pitchFamily="34" charset="0"/>
            </a:endParaRPr>
          </a:p>
        </p:txBody>
      </p:sp>
      <p:sp>
        <p:nvSpPr>
          <p:cNvPr id="6" name="Text Placeholder 32">
            <a:extLst>
              <a:ext uri="{FF2B5EF4-FFF2-40B4-BE49-F238E27FC236}">
                <a16:creationId xmlns:a16="http://schemas.microsoft.com/office/drawing/2014/main" id="{7296D838-7A2C-92C3-25F1-E4F95F8A9191}"/>
              </a:ext>
            </a:extLst>
          </p:cNvPr>
          <p:cNvSpPr>
            <a:spLocks noGrp="1"/>
          </p:cNvSpPr>
          <p:nvPr>
            <p:ph type="body" sz="quarter" idx="13" hasCustomPrompt="1"/>
          </p:nvPr>
        </p:nvSpPr>
        <p:spPr>
          <a:xfrm>
            <a:off x="3024000" y="6347956"/>
            <a:ext cx="8319736" cy="432000"/>
          </a:xfrm>
          <a:prstGeom prst="rect">
            <a:avLst/>
          </a:prstGeom>
        </p:spPr>
        <p:txBody>
          <a:bodyPr lIns="0" tIns="0" rIns="0" bIns="0" anchor="ctr" anchorCtr="0">
            <a:normAutofit/>
          </a:bodyPr>
          <a:lstStyle>
            <a:lvl1pPr marL="0" indent="0">
              <a:spcBef>
                <a:spcPts val="0"/>
              </a:spcBef>
              <a:buNone/>
              <a:defRPr sz="1400" b="0" i="0">
                <a:solidFill>
                  <a:srgbClr val="410098"/>
                </a:solidFill>
                <a:latin typeface="Source Sans Pro" panose="020B0503030403020204" pitchFamily="34" charset="0"/>
                <a:ea typeface="Source Sans Pro" panose="020B0503030403020204" pitchFamily="34" charset="0"/>
                <a:cs typeface="Source Sans Pro" panose="020B0503030403020204" pitchFamily="34" charset="0"/>
              </a:defRPr>
            </a:lvl1pPr>
            <a:lvl2pPr>
              <a:defRPr sz="2000" b="1" i="0">
                <a:latin typeface="Source Sans Pro Semibold" panose="020F0502020204030204" pitchFamily="34" charset="0"/>
                <a:cs typeface="Source Sans Pro Semibold" panose="020F0502020204030204" pitchFamily="34" charset="0"/>
              </a:defRPr>
            </a:lvl2pPr>
            <a:lvl3pPr>
              <a:defRPr sz="2000" b="1" i="0">
                <a:latin typeface="Source Sans Pro Semibold" panose="020F0502020204030204" pitchFamily="34" charset="0"/>
                <a:cs typeface="Source Sans Pro Semibold" panose="020F0502020204030204" pitchFamily="34" charset="0"/>
              </a:defRPr>
            </a:lvl3pPr>
            <a:lvl4pPr>
              <a:defRPr sz="2000" b="1" i="0">
                <a:latin typeface="Source Sans Pro Semibold" panose="020F0502020204030204" pitchFamily="34" charset="0"/>
                <a:cs typeface="Source Sans Pro Semibold" panose="020F0502020204030204" pitchFamily="34" charset="0"/>
              </a:defRPr>
            </a:lvl4pPr>
            <a:lvl5pPr>
              <a:defRPr sz="2000" b="1" i="0">
                <a:latin typeface="Source Sans Pro Semibold" panose="020F0502020204030204" pitchFamily="34" charset="0"/>
                <a:cs typeface="Source Sans Pro Semibold" panose="020F0502020204030204" pitchFamily="34" charset="0"/>
              </a:defRPr>
            </a:lvl5pPr>
          </a:lstStyle>
          <a:p>
            <a:pPr lvl="0"/>
            <a:r>
              <a:rPr lang="en-GB" dirty="0" err="1"/>
              <a:t>sheffield.ac.uk</a:t>
            </a:r>
            <a:r>
              <a:rPr lang="en-GB" dirty="0"/>
              <a:t>/add-your-department-</a:t>
            </a:r>
            <a:r>
              <a:rPr lang="en-GB" dirty="0" err="1"/>
              <a:t>url</a:t>
            </a:r>
            <a:r>
              <a:rPr lang="en-GB" dirty="0"/>
              <a:t>-here</a:t>
            </a:r>
            <a:endParaRPr lang="en-US" dirty="0"/>
          </a:p>
        </p:txBody>
      </p:sp>
      <p:sp>
        <p:nvSpPr>
          <p:cNvPr id="7" name="Rectangle 6">
            <a:extLst>
              <a:ext uri="{FF2B5EF4-FFF2-40B4-BE49-F238E27FC236}">
                <a16:creationId xmlns:a16="http://schemas.microsoft.com/office/drawing/2014/main" id="{25553D57-48F3-E12E-0034-B084B07758F4}"/>
              </a:ext>
            </a:extLst>
          </p:cNvPr>
          <p:cNvSpPr/>
          <p:nvPr userDrawn="1"/>
        </p:nvSpPr>
        <p:spPr>
          <a:xfrm>
            <a:off x="8771999" y="2808000"/>
            <a:ext cx="3420000" cy="1728000"/>
          </a:xfrm>
          <a:prstGeom prst="rect">
            <a:avLst/>
          </a:prstGeom>
          <a:gradFill>
            <a:gsLst>
              <a:gs pos="52000">
                <a:schemeClr val="accent5"/>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0" i="0" dirty="0">
              <a:solidFill>
                <a:schemeClr val="tx1"/>
              </a:solidFill>
              <a:latin typeface="Source Sans Pro" panose="020B0503030403020204" pitchFamily="34" charset="0"/>
            </a:endParaRPr>
          </a:p>
        </p:txBody>
      </p:sp>
      <p:sp>
        <p:nvSpPr>
          <p:cNvPr id="8" name="Rectangle 7">
            <a:extLst>
              <a:ext uri="{FF2B5EF4-FFF2-40B4-BE49-F238E27FC236}">
                <a16:creationId xmlns:a16="http://schemas.microsoft.com/office/drawing/2014/main" id="{E2C43C3B-B67B-F9FF-24B2-861F703C4342}"/>
              </a:ext>
            </a:extLst>
          </p:cNvPr>
          <p:cNvSpPr/>
          <p:nvPr userDrawn="1"/>
        </p:nvSpPr>
        <p:spPr>
          <a:xfrm>
            <a:off x="2879999" y="2808000"/>
            <a:ext cx="5903999" cy="172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0" i="0" dirty="0">
              <a:solidFill>
                <a:schemeClr val="accent5"/>
              </a:solidFill>
              <a:latin typeface="Source Sans Pro" panose="020B0503030403020204" pitchFamily="34" charset="0"/>
            </a:endParaRPr>
          </a:p>
        </p:txBody>
      </p:sp>
      <p:sp>
        <p:nvSpPr>
          <p:cNvPr id="11" name="Text Placeholder 32">
            <a:extLst>
              <a:ext uri="{FF2B5EF4-FFF2-40B4-BE49-F238E27FC236}">
                <a16:creationId xmlns:a16="http://schemas.microsoft.com/office/drawing/2014/main" id="{FD81FA0A-6E4D-2DF6-1D30-42FEADC2C625}"/>
              </a:ext>
            </a:extLst>
          </p:cNvPr>
          <p:cNvSpPr>
            <a:spLocks noGrp="1"/>
          </p:cNvSpPr>
          <p:nvPr>
            <p:ph type="body" sz="quarter" idx="12" hasCustomPrompt="1"/>
          </p:nvPr>
        </p:nvSpPr>
        <p:spPr>
          <a:xfrm>
            <a:off x="3024000" y="2807999"/>
            <a:ext cx="6480000" cy="1728001"/>
          </a:xfrm>
          <a:prstGeom prst="rect">
            <a:avLst/>
          </a:prstGeom>
        </p:spPr>
        <p:txBody>
          <a:bodyPr lIns="0" tIns="0" rIns="0" bIns="0" anchor="ctr" anchorCtr="0">
            <a:normAutofit/>
          </a:bodyPr>
          <a:lstStyle>
            <a:lvl1pPr marL="0" indent="0">
              <a:spcBef>
                <a:spcPts val="0"/>
              </a:spcBef>
              <a:buNone/>
              <a:defRPr sz="3200" b="0" i="0">
                <a:solidFill>
                  <a:schemeClr val="bg1"/>
                </a:solidFill>
                <a:latin typeface="Source Sans Pro" panose="020B0503030403020204" pitchFamily="34" charset="0"/>
                <a:ea typeface="Source Sans Pro" panose="020B0503030403020204" pitchFamily="34" charset="0"/>
                <a:cs typeface="Source Sans Pro" panose="020B0503030403020204" pitchFamily="34" charset="0"/>
              </a:defRPr>
            </a:lvl1pPr>
            <a:lvl2pPr>
              <a:defRPr sz="2000" b="1" i="0">
                <a:latin typeface="Source Sans Pro Semibold" panose="020F0502020204030204" pitchFamily="34" charset="0"/>
                <a:cs typeface="Source Sans Pro Semibold" panose="020F0502020204030204" pitchFamily="34" charset="0"/>
              </a:defRPr>
            </a:lvl2pPr>
            <a:lvl3pPr>
              <a:defRPr sz="2000" b="1" i="0">
                <a:latin typeface="Source Sans Pro Semibold" panose="020F0502020204030204" pitchFamily="34" charset="0"/>
                <a:cs typeface="Source Sans Pro Semibold" panose="020F0502020204030204" pitchFamily="34" charset="0"/>
              </a:defRPr>
            </a:lvl3pPr>
            <a:lvl4pPr>
              <a:defRPr sz="2000" b="1" i="0">
                <a:latin typeface="Source Sans Pro Semibold" panose="020F0502020204030204" pitchFamily="34" charset="0"/>
                <a:cs typeface="Source Sans Pro Semibold" panose="020F0502020204030204" pitchFamily="34" charset="0"/>
              </a:defRPr>
            </a:lvl4pPr>
            <a:lvl5pPr>
              <a:defRPr sz="2000" b="1" i="0">
                <a:latin typeface="Source Sans Pro Semibold" panose="020F0502020204030204" pitchFamily="34" charset="0"/>
                <a:cs typeface="Source Sans Pro Semibold" panose="020F0502020204030204" pitchFamily="34" charset="0"/>
              </a:defRPr>
            </a:lvl5pPr>
          </a:lstStyle>
          <a:p>
            <a:pPr lvl="0"/>
            <a:r>
              <a:rPr lang="en-GB" dirty="0"/>
              <a:t>Insert text</a:t>
            </a:r>
            <a:endParaRPr lang="en-US" dirty="0"/>
          </a:p>
        </p:txBody>
      </p:sp>
      <p:sp>
        <p:nvSpPr>
          <p:cNvPr id="15" name="Text Placeholder 14">
            <a:extLst>
              <a:ext uri="{FF2B5EF4-FFF2-40B4-BE49-F238E27FC236}">
                <a16:creationId xmlns:a16="http://schemas.microsoft.com/office/drawing/2014/main" id="{32D4A596-CDD3-94ED-1C31-18FFDA967E1A}"/>
              </a:ext>
            </a:extLst>
          </p:cNvPr>
          <p:cNvSpPr>
            <a:spLocks noGrp="1"/>
          </p:cNvSpPr>
          <p:nvPr>
            <p:ph type="body" sz="quarter" idx="14" hasCustomPrompt="1"/>
          </p:nvPr>
        </p:nvSpPr>
        <p:spPr>
          <a:xfrm>
            <a:off x="394286" y="4884748"/>
            <a:ext cx="11513935" cy="1294029"/>
          </a:xfrm>
        </p:spPr>
        <p:txBody>
          <a:bodyPr/>
          <a:lstStyle>
            <a:lvl1pPr marL="0" indent="0">
              <a:buNone/>
              <a:defRPr/>
            </a:lvl1pPr>
          </a:lstStyle>
          <a:p>
            <a:pPr lvl="0"/>
            <a:r>
              <a:rPr lang="en-US" dirty="0"/>
              <a:t>To add a background image: right click &gt; ‘Format background’, choose ‘Picture or texture fill’, under ‘Picture source’, click ‘Insert’ and select a picture</a:t>
            </a:r>
          </a:p>
          <a:p>
            <a:pPr lvl="0"/>
            <a:endParaRPr lang="en-US" dirty="0"/>
          </a:p>
        </p:txBody>
      </p:sp>
      <p:sp>
        <p:nvSpPr>
          <p:cNvPr id="16" name="Slide Number Placeholder 15">
            <a:extLst>
              <a:ext uri="{FF2B5EF4-FFF2-40B4-BE49-F238E27FC236}">
                <a16:creationId xmlns:a16="http://schemas.microsoft.com/office/drawing/2014/main" id="{45E2A25D-85FC-D52E-29DC-3C6AB47E9572}"/>
              </a:ext>
            </a:extLst>
          </p:cNvPr>
          <p:cNvSpPr>
            <a:spLocks noGrp="1"/>
          </p:cNvSpPr>
          <p:nvPr>
            <p:ph type="sldNum" sz="quarter" idx="15"/>
          </p:nvPr>
        </p:nvSpPr>
        <p:spPr/>
        <p:txBody>
          <a:bodyPr/>
          <a:lstStyle/>
          <a:p>
            <a:fld id="{62EC70F8-94DA-7948-B7CF-5FF16F9F4AFC}" type="slidenum">
              <a:rPr lang="en-US" smtClean="0"/>
              <a:t>‹#›</a:t>
            </a:fld>
            <a:endParaRPr lang="en-US"/>
          </a:p>
        </p:txBody>
      </p:sp>
    </p:spTree>
    <p:extLst>
      <p:ext uri="{BB962C8B-B14F-4D97-AF65-F5344CB8AC3E}">
        <p14:creationId xmlns:p14="http://schemas.microsoft.com/office/powerpoint/2010/main" val="1113181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and text">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2426C6-8042-5B5F-2802-FC5203C37C83}"/>
              </a:ext>
            </a:extLst>
          </p:cNvPr>
          <p:cNvSpPr/>
          <p:nvPr userDrawn="1"/>
        </p:nvSpPr>
        <p:spPr>
          <a:xfrm>
            <a:off x="0" y="0"/>
            <a:ext cx="12192000" cy="1080000"/>
          </a:xfrm>
          <a:prstGeom prst="rect">
            <a:avLst/>
          </a:prstGeom>
          <a:solidFill>
            <a:srgbClr val="410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9" name="Text Placeholder 8">
            <a:extLst>
              <a:ext uri="{FF2B5EF4-FFF2-40B4-BE49-F238E27FC236}">
                <a16:creationId xmlns:a16="http://schemas.microsoft.com/office/drawing/2014/main" id="{E2BF0561-D29E-A422-E97B-659C1C88E224}"/>
              </a:ext>
            </a:extLst>
          </p:cNvPr>
          <p:cNvSpPr>
            <a:spLocks noGrp="1"/>
          </p:cNvSpPr>
          <p:nvPr>
            <p:ph type="body" sz="quarter" idx="10" hasCustomPrompt="1"/>
          </p:nvPr>
        </p:nvSpPr>
        <p:spPr>
          <a:xfrm>
            <a:off x="220005" y="296979"/>
            <a:ext cx="11688216" cy="486041"/>
          </a:xfrm>
        </p:spPr>
        <p:txBody>
          <a:bodyPr/>
          <a:lstStyle>
            <a:lvl1pPr marL="0" indent="0">
              <a:buNone/>
              <a:defRPr b="1">
                <a:solidFill>
                  <a:schemeClr val="bg1"/>
                </a:solidFill>
              </a:defRPr>
            </a:lvl1pPr>
          </a:lstStyle>
          <a:p>
            <a:pPr lvl="0"/>
            <a:r>
              <a:rPr lang="en-US" dirty="0"/>
              <a:t>Insert title</a:t>
            </a:r>
          </a:p>
        </p:txBody>
      </p:sp>
      <p:sp>
        <p:nvSpPr>
          <p:cNvPr id="3" name="Rectangle 2">
            <a:extLst>
              <a:ext uri="{FF2B5EF4-FFF2-40B4-BE49-F238E27FC236}">
                <a16:creationId xmlns:a16="http://schemas.microsoft.com/office/drawing/2014/main" id="{4072D553-F923-C3E1-1675-D76058157440}"/>
              </a:ext>
            </a:extLst>
          </p:cNvPr>
          <p:cNvSpPr/>
          <p:nvPr userDrawn="1"/>
        </p:nvSpPr>
        <p:spPr>
          <a:xfrm>
            <a:off x="1" y="6285186"/>
            <a:ext cx="2816772" cy="572813"/>
          </a:xfrm>
          <a:prstGeom prst="rect">
            <a:avLst/>
          </a:prstGeom>
          <a:solidFill>
            <a:srgbClr val="410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4" name="Picture 3">
            <a:extLst>
              <a:ext uri="{FF2B5EF4-FFF2-40B4-BE49-F238E27FC236}">
                <a16:creationId xmlns:a16="http://schemas.microsoft.com/office/drawing/2014/main" id="{64E1F89F-5249-A814-AB73-84B54289DEB6}"/>
              </a:ext>
            </a:extLst>
          </p:cNvPr>
          <p:cNvPicPr>
            <a:picLocks noChangeAspect="1"/>
          </p:cNvPicPr>
          <p:nvPr userDrawn="1"/>
        </p:nvPicPr>
        <p:blipFill>
          <a:blip r:embed="rId2"/>
          <a:srcRect/>
          <a:stretch/>
        </p:blipFill>
        <p:spPr>
          <a:xfrm>
            <a:off x="272799" y="6391592"/>
            <a:ext cx="1135588" cy="359999"/>
          </a:xfrm>
          <a:prstGeom prst="rect">
            <a:avLst/>
          </a:prstGeom>
        </p:spPr>
      </p:pic>
      <p:sp>
        <p:nvSpPr>
          <p:cNvPr id="5" name="Rectangle 4">
            <a:extLst>
              <a:ext uri="{FF2B5EF4-FFF2-40B4-BE49-F238E27FC236}">
                <a16:creationId xmlns:a16="http://schemas.microsoft.com/office/drawing/2014/main" id="{C1CFD248-64D7-9F7E-8E78-209312B5537C}"/>
              </a:ext>
            </a:extLst>
          </p:cNvPr>
          <p:cNvSpPr/>
          <p:nvPr userDrawn="1"/>
        </p:nvSpPr>
        <p:spPr>
          <a:xfrm>
            <a:off x="2816772" y="6285187"/>
            <a:ext cx="9375227" cy="57281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accent1"/>
              </a:solidFill>
              <a:latin typeface="Source Sans Pro" panose="020B0503030403020204" pitchFamily="34" charset="0"/>
            </a:endParaRPr>
          </a:p>
        </p:txBody>
      </p:sp>
      <p:sp>
        <p:nvSpPr>
          <p:cNvPr id="6" name="Text Placeholder 32">
            <a:extLst>
              <a:ext uri="{FF2B5EF4-FFF2-40B4-BE49-F238E27FC236}">
                <a16:creationId xmlns:a16="http://schemas.microsoft.com/office/drawing/2014/main" id="{7296D838-7A2C-92C3-25F1-E4F95F8A9191}"/>
              </a:ext>
            </a:extLst>
          </p:cNvPr>
          <p:cNvSpPr>
            <a:spLocks noGrp="1"/>
          </p:cNvSpPr>
          <p:nvPr>
            <p:ph type="body" sz="quarter" idx="13" hasCustomPrompt="1"/>
          </p:nvPr>
        </p:nvSpPr>
        <p:spPr>
          <a:xfrm>
            <a:off x="3024000" y="6347956"/>
            <a:ext cx="8319736" cy="432000"/>
          </a:xfrm>
          <a:prstGeom prst="rect">
            <a:avLst/>
          </a:prstGeom>
        </p:spPr>
        <p:txBody>
          <a:bodyPr lIns="0" tIns="0" rIns="0" bIns="0" anchor="ctr" anchorCtr="0">
            <a:normAutofit/>
          </a:bodyPr>
          <a:lstStyle>
            <a:lvl1pPr marL="0" indent="0">
              <a:spcBef>
                <a:spcPts val="0"/>
              </a:spcBef>
              <a:buNone/>
              <a:defRPr sz="1400" b="0" i="0">
                <a:solidFill>
                  <a:srgbClr val="410098"/>
                </a:solidFill>
                <a:latin typeface="Source Sans Pro" panose="020B0503030403020204" pitchFamily="34" charset="0"/>
                <a:ea typeface="Source Sans Pro" panose="020B0503030403020204" pitchFamily="34" charset="0"/>
                <a:cs typeface="Source Sans Pro" panose="020B0503030403020204" pitchFamily="34" charset="0"/>
              </a:defRPr>
            </a:lvl1pPr>
            <a:lvl2pPr>
              <a:defRPr sz="2000" b="1" i="0">
                <a:latin typeface="Source Sans Pro Semibold" panose="020F0502020204030204" pitchFamily="34" charset="0"/>
                <a:cs typeface="Source Sans Pro Semibold" panose="020F0502020204030204" pitchFamily="34" charset="0"/>
              </a:defRPr>
            </a:lvl2pPr>
            <a:lvl3pPr>
              <a:defRPr sz="2000" b="1" i="0">
                <a:latin typeface="Source Sans Pro Semibold" panose="020F0502020204030204" pitchFamily="34" charset="0"/>
                <a:cs typeface="Source Sans Pro Semibold" panose="020F0502020204030204" pitchFamily="34" charset="0"/>
              </a:defRPr>
            </a:lvl3pPr>
            <a:lvl4pPr>
              <a:defRPr sz="2000" b="1" i="0">
                <a:latin typeface="Source Sans Pro Semibold" panose="020F0502020204030204" pitchFamily="34" charset="0"/>
                <a:cs typeface="Source Sans Pro Semibold" panose="020F0502020204030204" pitchFamily="34" charset="0"/>
              </a:defRPr>
            </a:lvl4pPr>
            <a:lvl5pPr>
              <a:defRPr sz="2000" b="1" i="0">
                <a:latin typeface="Source Sans Pro Semibold" panose="020F0502020204030204" pitchFamily="34" charset="0"/>
                <a:cs typeface="Source Sans Pro Semibold" panose="020F0502020204030204" pitchFamily="34" charset="0"/>
              </a:defRPr>
            </a:lvl5pPr>
          </a:lstStyle>
          <a:p>
            <a:pPr lvl="0"/>
            <a:r>
              <a:rPr lang="en-GB" dirty="0" err="1"/>
              <a:t>sheffield.ac.uk</a:t>
            </a:r>
            <a:r>
              <a:rPr lang="en-GB" dirty="0"/>
              <a:t>/add-your-department-</a:t>
            </a:r>
            <a:r>
              <a:rPr lang="en-GB" dirty="0" err="1"/>
              <a:t>url</a:t>
            </a:r>
            <a:r>
              <a:rPr lang="en-GB" dirty="0"/>
              <a:t>-here</a:t>
            </a:r>
            <a:endParaRPr lang="en-US" dirty="0"/>
          </a:p>
        </p:txBody>
      </p:sp>
      <p:sp>
        <p:nvSpPr>
          <p:cNvPr id="8" name="Picture Placeholder 7">
            <a:extLst>
              <a:ext uri="{FF2B5EF4-FFF2-40B4-BE49-F238E27FC236}">
                <a16:creationId xmlns:a16="http://schemas.microsoft.com/office/drawing/2014/main" id="{E7F6AFB6-B117-81E3-D2DE-C6D81D4950FC}"/>
              </a:ext>
            </a:extLst>
          </p:cNvPr>
          <p:cNvSpPr>
            <a:spLocks noGrp="1"/>
          </p:cNvSpPr>
          <p:nvPr>
            <p:ph type="pic" sz="quarter" idx="14" hasCustomPrompt="1"/>
          </p:nvPr>
        </p:nvSpPr>
        <p:spPr>
          <a:xfrm>
            <a:off x="3461656" y="1434217"/>
            <a:ext cx="8446565" cy="4496751"/>
          </a:xfrm>
        </p:spPr>
        <p:txBody>
          <a:bodyPr/>
          <a:lstStyle>
            <a:lvl1pPr marL="0" indent="0">
              <a:buNone/>
              <a:defRPr/>
            </a:lvl1pPr>
          </a:lstStyle>
          <a:p>
            <a:r>
              <a:rPr lang="en-US" dirty="0"/>
              <a:t>Insert image</a:t>
            </a:r>
          </a:p>
        </p:txBody>
      </p:sp>
      <p:sp>
        <p:nvSpPr>
          <p:cNvPr id="12" name="Text Placeholder 11">
            <a:extLst>
              <a:ext uri="{FF2B5EF4-FFF2-40B4-BE49-F238E27FC236}">
                <a16:creationId xmlns:a16="http://schemas.microsoft.com/office/drawing/2014/main" id="{0C5FC6E0-E766-F487-AFD7-FDA73F110203}"/>
              </a:ext>
            </a:extLst>
          </p:cNvPr>
          <p:cNvSpPr>
            <a:spLocks noGrp="1"/>
          </p:cNvSpPr>
          <p:nvPr>
            <p:ph type="body" sz="quarter" idx="15" hasCustomPrompt="1"/>
          </p:nvPr>
        </p:nvSpPr>
        <p:spPr>
          <a:xfrm>
            <a:off x="220663" y="1434149"/>
            <a:ext cx="2979737" cy="4496751"/>
          </a:xfrm>
        </p:spPr>
        <p:txBody>
          <a:bodyPr/>
          <a:lstStyle>
            <a:lvl1pPr marL="0" indent="0">
              <a:buNone/>
              <a:defRPr/>
            </a:lvl1pPr>
          </a:lstStyle>
          <a:p>
            <a:pPr lvl="0"/>
            <a:r>
              <a:rPr lang="en-US" dirty="0"/>
              <a:t>Insert text</a:t>
            </a:r>
          </a:p>
        </p:txBody>
      </p:sp>
      <p:sp>
        <p:nvSpPr>
          <p:cNvPr id="13" name="Slide Number Placeholder 12">
            <a:extLst>
              <a:ext uri="{FF2B5EF4-FFF2-40B4-BE49-F238E27FC236}">
                <a16:creationId xmlns:a16="http://schemas.microsoft.com/office/drawing/2014/main" id="{C2847D16-3226-4FF1-F8F1-2E7C64B75198}"/>
              </a:ext>
            </a:extLst>
          </p:cNvPr>
          <p:cNvSpPr>
            <a:spLocks noGrp="1"/>
          </p:cNvSpPr>
          <p:nvPr>
            <p:ph type="sldNum" sz="quarter" idx="16"/>
          </p:nvPr>
        </p:nvSpPr>
        <p:spPr/>
        <p:txBody>
          <a:bodyPr/>
          <a:lstStyle/>
          <a:p>
            <a:fld id="{62EC70F8-94DA-7948-B7CF-5FF16F9F4AFC}" type="slidenum">
              <a:rPr lang="en-US" smtClean="0"/>
              <a:t>‹#›</a:t>
            </a:fld>
            <a:endParaRPr lang="en-US"/>
          </a:p>
        </p:txBody>
      </p:sp>
    </p:spTree>
    <p:extLst>
      <p:ext uri="{BB962C8B-B14F-4D97-AF65-F5344CB8AC3E}">
        <p14:creationId xmlns:p14="http://schemas.microsoft.com/office/powerpoint/2010/main" val="820097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rge image no text">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2426C6-8042-5B5F-2802-FC5203C37C83}"/>
              </a:ext>
            </a:extLst>
          </p:cNvPr>
          <p:cNvSpPr/>
          <p:nvPr userDrawn="1"/>
        </p:nvSpPr>
        <p:spPr>
          <a:xfrm>
            <a:off x="0" y="0"/>
            <a:ext cx="12192000" cy="1080000"/>
          </a:xfrm>
          <a:prstGeom prst="rect">
            <a:avLst/>
          </a:prstGeom>
          <a:solidFill>
            <a:srgbClr val="410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9" name="Text Placeholder 8">
            <a:extLst>
              <a:ext uri="{FF2B5EF4-FFF2-40B4-BE49-F238E27FC236}">
                <a16:creationId xmlns:a16="http://schemas.microsoft.com/office/drawing/2014/main" id="{E2BF0561-D29E-A422-E97B-659C1C88E224}"/>
              </a:ext>
            </a:extLst>
          </p:cNvPr>
          <p:cNvSpPr>
            <a:spLocks noGrp="1"/>
          </p:cNvSpPr>
          <p:nvPr>
            <p:ph type="body" sz="quarter" idx="10" hasCustomPrompt="1"/>
          </p:nvPr>
        </p:nvSpPr>
        <p:spPr>
          <a:xfrm>
            <a:off x="220005" y="296979"/>
            <a:ext cx="11688216" cy="486041"/>
          </a:xfrm>
        </p:spPr>
        <p:txBody>
          <a:bodyPr/>
          <a:lstStyle>
            <a:lvl1pPr marL="0" indent="0">
              <a:buNone/>
              <a:defRPr b="1">
                <a:solidFill>
                  <a:schemeClr val="bg1"/>
                </a:solidFill>
              </a:defRPr>
            </a:lvl1pPr>
          </a:lstStyle>
          <a:p>
            <a:pPr lvl="0"/>
            <a:r>
              <a:rPr lang="en-US" dirty="0"/>
              <a:t>Insert title</a:t>
            </a:r>
          </a:p>
        </p:txBody>
      </p:sp>
      <p:sp>
        <p:nvSpPr>
          <p:cNvPr id="3" name="Rectangle 2">
            <a:extLst>
              <a:ext uri="{FF2B5EF4-FFF2-40B4-BE49-F238E27FC236}">
                <a16:creationId xmlns:a16="http://schemas.microsoft.com/office/drawing/2014/main" id="{4072D553-F923-C3E1-1675-D76058157440}"/>
              </a:ext>
            </a:extLst>
          </p:cNvPr>
          <p:cNvSpPr/>
          <p:nvPr userDrawn="1"/>
        </p:nvSpPr>
        <p:spPr>
          <a:xfrm>
            <a:off x="1" y="6285186"/>
            <a:ext cx="2816772" cy="572813"/>
          </a:xfrm>
          <a:prstGeom prst="rect">
            <a:avLst/>
          </a:prstGeom>
          <a:solidFill>
            <a:srgbClr val="410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4" name="Picture 3">
            <a:extLst>
              <a:ext uri="{FF2B5EF4-FFF2-40B4-BE49-F238E27FC236}">
                <a16:creationId xmlns:a16="http://schemas.microsoft.com/office/drawing/2014/main" id="{64E1F89F-5249-A814-AB73-84B54289DEB6}"/>
              </a:ext>
            </a:extLst>
          </p:cNvPr>
          <p:cNvPicPr>
            <a:picLocks noChangeAspect="1"/>
          </p:cNvPicPr>
          <p:nvPr userDrawn="1"/>
        </p:nvPicPr>
        <p:blipFill>
          <a:blip r:embed="rId2"/>
          <a:srcRect/>
          <a:stretch/>
        </p:blipFill>
        <p:spPr>
          <a:xfrm>
            <a:off x="272799" y="6391592"/>
            <a:ext cx="1135588" cy="359999"/>
          </a:xfrm>
          <a:prstGeom prst="rect">
            <a:avLst/>
          </a:prstGeom>
        </p:spPr>
      </p:pic>
      <p:sp>
        <p:nvSpPr>
          <p:cNvPr id="5" name="Rectangle 4">
            <a:extLst>
              <a:ext uri="{FF2B5EF4-FFF2-40B4-BE49-F238E27FC236}">
                <a16:creationId xmlns:a16="http://schemas.microsoft.com/office/drawing/2014/main" id="{C1CFD248-64D7-9F7E-8E78-209312B5537C}"/>
              </a:ext>
            </a:extLst>
          </p:cNvPr>
          <p:cNvSpPr/>
          <p:nvPr userDrawn="1"/>
        </p:nvSpPr>
        <p:spPr>
          <a:xfrm>
            <a:off x="2816772" y="6285187"/>
            <a:ext cx="9375227" cy="57281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accent1"/>
              </a:solidFill>
              <a:latin typeface="Source Sans Pro" panose="020B0503030403020204" pitchFamily="34" charset="0"/>
            </a:endParaRPr>
          </a:p>
        </p:txBody>
      </p:sp>
      <p:sp>
        <p:nvSpPr>
          <p:cNvPr id="6" name="Text Placeholder 32">
            <a:extLst>
              <a:ext uri="{FF2B5EF4-FFF2-40B4-BE49-F238E27FC236}">
                <a16:creationId xmlns:a16="http://schemas.microsoft.com/office/drawing/2014/main" id="{7296D838-7A2C-92C3-25F1-E4F95F8A9191}"/>
              </a:ext>
            </a:extLst>
          </p:cNvPr>
          <p:cNvSpPr>
            <a:spLocks noGrp="1"/>
          </p:cNvSpPr>
          <p:nvPr>
            <p:ph type="body" sz="quarter" idx="13" hasCustomPrompt="1"/>
          </p:nvPr>
        </p:nvSpPr>
        <p:spPr>
          <a:xfrm>
            <a:off x="3024000" y="6347956"/>
            <a:ext cx="8319736" cy="432000"/>
          </a:xfrm>
          <a:prstGeom prst="rect">
            <a:avLst/>
          </a:prstGeom>
        </p:spPr>
        <p:txBody>
          <a:bodyPr lIns="0" tIns="0" rIns="0" bIns="0" anchor="ctr" anchorCtr="0">
            <a:normAutofit/>
          </a:bodyPr>
          <a:lstStyle>
            <a:lvl1pPr marL="0" indent="0">
              <a:spcBef>
                <a:spcPts val="0"/>
              </a:spcBef>
              <a:buNone/>
              <a:defRPr sz="1400" b="0" i="0">
                <a:solidFill>
                  <a:srgbClr val="410098"/>
                </a:solidFill>
                <a:latin typeface="Source Sans Pro" panose="020B0503030403020204" pitchFamily="34" charset="0"/>
                <a:ea typeface="Source Sans Pro" panose="020B0503030403020204" pitchFamily="34" charset="0"/>
                <a:cs typeface="Source Sans Pro" panose="020B0503030403020204" pitchFamily="34" charset="0"/>
              </a:defRPr>
            </a:lvl1pPr>
            <a:lvl2pPr>
              <a:defRPr sz="2000" b="1" i="0">
                <a:latin typeface="Source Sans Pro Semibold" panose="020F0502020204030204" pitchFamily="34" charset="0"/>
                <a:cs typeface="Source Sans Pro Semibold" panose="020F0502020204030204" pitchFamily="34" charset="0"/>
              </a:defRPr>
            </a:lvl2pPr>
            <a:lvl3pPr>
              <a:defRPr sz="2000" b="1" i="0">
                <a:latin typeface="Source Sans Pro Semibold" panose="020F0502020204030204" pitchFamily="34" charset="0"/>
                <a:cs typeface="Source Sans Pro Semibold" panose="020F0502020204030204" pitchFamily="34" charset="0"/>
              </a:defRPr>
            </a:lvl3pPr>
            <a:lvl4pPr>
              <a:defRPr sz="2000" b="1" i="0">
                <a:latin typeface="Source Sans Pro Semibold" panose="020F0502020204030204" pitchFamily="34" charset="0"/>
                <a:cs typeface="Source Sans Pro Semibold" panose="020F0502020204030204" pitchFamily="34" charset="0"/>
              </a:defRPr>
            </a:lvl4pPr>
            <a:lvl5pPr>
              <a:defRPr sz="2000" b="1" i="0">
                <a:latin typeface="Source Sans Pro Semibold" panose="020F0502020204030204" pitchFamily="34" charset="0"/>
                <a:cs typeface="Source Sans Pro Semibold" panose="020F0502020204030204" pitchFamily="34" charset="0"/>
              </a:defRPr>
            </a:lvl5pPr>
          </a:lstStyle>
          <a:p>
            <a:pPr lvl="0"/>
            <a:r>
              <a:rPr lang="en-GB" dirty="0" err="1"/>
              <a:t>sheffield.ac.uk</a:t>
            </a:r>
            <a:r>
              <a:rPr lang="en-GB" dirty="0"/>
              <a:t>/add-your-department-</a:t>
            </a:r>
            <a:r>
              <a:rPr lang="en-GB" dirty="0" err="1"/>
              <a:t>url</a:t>
            </a:r>
            <a:r>
              <a:rPr lang="en-GB" dirty="0"/>
              <a:t>-here</a:t>
            </a:r>
            <a:endParaRPr lang="en-US" dirty="0"/>
          </a:p>
        </p:txBody>
      </p:sp>
      <p:sp>
        <p:nvSpPr>
          <p:cNvPr id="8" name="Picture Placeholder 7">
            <a:extLst>
              <a:ext uri="{FF2B5EF4-FFF2-40B4-BE49-F238E27FC236}">
                <a16:creationId xmlns:a16="http://schemas.microsoft.com/office/drawing/2014/main" id="{0A498DE2-93CC-4FA7-43F1-9195CA2BC0BF}"/>
              </a:ext>
            </a:extLst>
          </p:cNvPr>
          <p:cNvSpPr>
            <a:spLocks noGrp="1"/>
          </p:cNvSpPr>
          <p:nvPr>
            <p:ph type="pic" sz="quarter" idx="14" hasCustomPrompt="1"/>
          </p:nvPr>
        </p:nvSpPr>
        <p:spPr>
          <a:xfrm>
            <a:off x="220005" y="1185863"/>
            <a:ext cx="11688216" cy="4943475"/>
          </a:xfrm>
        </p:spPr>
        <p:txBody>
          <a:bodyPr/>
          <a:lstStyle>
            <a:lvl1pPr marL="0" indent="0">
              <a:buNone/>
              <a:defRPr/>
            </a:lvl1pPr>
          </a:lstStyle>
          <a:p>
            <a:r>
              <a:rPr lang="en-US" dirty="0"/>
              <a:t>Insert image</a:t>
            </a:r>
          </a:p>
        </p:txBody>
      </p:sp>
      <p:sp>
        <p:nvSpPr>
          <p:cNvPr id="10" name="Slide Number Placeholder 9">
            <a:extLst>
              <a:ext uri="{FF2B5EF4-FFF2-40B4-BE49-F238E27FC236}">
                <a16:creationId xmlns:a16="http://schemas.microsoft.com/office/drawing/2014/main" id="{67593A30-AF9A-E725-A2A4-215A27399265}"/>
              </a:ext>
            </a:extLst>
          </p:cNvPr>
          <p:cNvSpPr>
            <a:spLocks noGrp="1"/>
          </p:cNvSpPr>
          <p:nvPr>
            <p:ph type="sldNum" sz="quarter" idx="15"/>
          </p:nvPr>
        </p:nvSpPr>
        <p:spPr/>
        <p:txBody>
          <a:bodyPr/>
          <a:lstStyle/>
          <a:p>
            <a:fld id="{62EC70F8-94DA-7948-B7CF-5FF16F9F4AFC}" type="slidenum">
              <a:rPr lang="en-US" smtClean="0"/>
              <a:t>‹#›</a:t>
            </a:fld>
            <a:endParaRPr lang="en-US"/>
          </a:p>
        </p:txBody>
      </p:sp>
    </p:spTree>
    <p:extLst>
      <p:ext uri="{BB962C8B-B14F-4D97-AF65-F5344CB8AC3E}">
        <p14:creationId xmlns:p14="http://schemas.microsoft.com/office/powerpoint/2010/main" val="39512582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2426C6-8042-5B5F-2802-FC5203C37C83}"/>
              </a:ext>
            </a:extLst>
          </p:cNvPr>
          <p:cNvSpPr/>
          <p:nvPr userDrawn="1"/>
        </p:nvSpPr>
        <p:spPr>
          <a:xfrm>
            <a:off x="0" y="0"/>
            <a:ext cx="12192000" cy="1080000"/>
          </a:xfrm>
          <a:prstGeom prst="rect">
            <a:avLst/>
          </a:prstGeom>
          <a:solidFill>
            <a:srgbClr val="410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9" name="Text Placeholder 8">
            <a:extLst>
              <a:ext uri="{FF2B5EF4-FFF2-40B4-BE49-F238E27FC236}">
                <a16:creationId xmlns:a16="http://schemas.microsoft.com/office/drawing/2014/main" id="{E2BF0561-D29E-A422-E97B-659C1C88E224}"/>
              </a:ext>
            </a:extLst>
          </p:cNvPr>
          <p:cNvSpPr>
            <a:spLocks noGrp="1"/>
          </p:cNvSpPr>
          <p:nvPr>
            <p:ph type="body" sz="quarter" idx="10" hasCustomPrompt="1"/>
          </p:nvPr>
        </p:nvSpPr>
        <p:spPr>
          <a:xfrm>
            <a:off x="220005" y="296979"/>
            <a:ext cx="11688216" cy="486041"/>
          </a:xfrm>
        </p:spPr>
        <p:txBody>
          <a:bodyPr/>
          <a:lstStyle>
            <a:lvl1pPr marL="0" indent="0">
              <a:buNone/>
              <a:defRPr b="1">
                <a:solidFill>
                  <a:schemeClr val="bg1"/>
                </a:solidFill>
              </a:defRPr>
            </a:lvl1pPr>
          </a:lstStyle>
          <a:p>
            <a:pPr lvl="0"/>
            <a:r>
              <a:rPr lang="en-US" dirty="0"/>
              <a:t>Insert title</a:t>
            </a:r>
          </a:p>
        </p:txBody>
      </p:sp>
      <p:sp>
        <p:nvSpPr>
          <p:cNvPr id="3" name="Rectangle 2">
            <a:extLst>
              <a:ext uri="{FF2B5EF4-FFF2-40B4-BE49-F238E27FC236}">
                <a16:creationId xmlns:a16="http://schemas.microsoft.com/office/drawing/2014/main" id="{4072D553-F923-C3E1-1675-D76058157440}"/>
              </a:ext>
            </a:extLst>
          </p:cNvPr>
          <p:cNvSpPr/>
          <p:nvPr userDrawn="1"/>
        </p:nvSpPr>
        <p:spPr>
          <a:xfrm>
            <a:off x="1" y="6285186"/>
            <a:ext cx="2816772" cy="572813"/>
          </a:xfrm>
          <a:prstGeom prst="rect">
            <a:avLst/>
          </a:prstGeom>
          <a:solidFill>
            <a:srgbClr val="410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4" name="Picture 3">
            <a:extLst>
              <a:ext uri="{FF2B5EF4-FFF2-40B4-BE49-F238E27FC236}">
                <a16:creationId xmlns:a16="http://schemas.microsoft.com/office/drawing/2014/main" id="{64E1F89F-5249-A814-AB73-84B54289DEB6}"/>
              </a:ext>
            </a:extLst>
          </p:cNvPr>
          <p:cNvPicPr>
            <a:picLocks noChangeAspect="1"/>
          </p:cNvPicPr>
          <p:nvPr userDrawn="1"/>
        </p:nvPicPr>
        <p:blipFill>
          <a:blip r:embed="rId2"/>
          <a:srcRect/>
          <a:stretch/>
        </p:blipFill>
        <p:spPr>
          <a:xfrm>
            <a:off x="272799" y="6391592"/>
            <a:ext cx="1135588" cy="359999"/>
          </a:xfrm>
          <a:prstGeom prst="rect">
            <a:avLst/>
          </a:prstGeom>
        </p:spPr>
      </p:pic>
      <p:sp>
        <p:nvSpPr>
          <p:cNvPr id="5" name="Rectangle 4">
            <a:extLst>
              <a:ext uri="{FF2B5EF4-FFF2-40B4-BE49-F238E27FC236}">
                <a16:creationId xmlns:a16="http://schemas.microsoft.com/office/drawing/2014/main" id="{C1CFD248-64D7-9F7E-8E78-209312B5537C}"/>
              </a:ext>
            </a:extLst>
          </p:cNvPr>
          <p:cNvSpPr/>
          <p:nvPr userDrawn="1"/>
        </p:nvSpPr>
        <p:spPr>
          <a:xfrm>
            <a:off x="2816772" y="6285187"/>
            <a:ext cx="9375227" cy="57281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accent1"/>
              </a:solidFill>
              <a:latin typeface="Source Sans Pro" panose="020B0503030403020204" pitchFamily="34" charset="0"/>
            </a:endParaRPr>
          </a:p>
        </p:txBody>
      </p:sp>
      <p:sp>
        <p:nvSpPr>
          <p:cNvPr id="6" name="Text Placeholder 32">
            <a:extLst>
              <a:ext uri="{FF2B5EF4-FFF2-40B4-BE49-F238E27FC236}">
                <a16:creationId xmlns:a16="http://schemas.microsoft.com/office/drawing/2014/main" id="{7296D838-7A2C-92C3-25F1-E4F95F8A9191}"/>
              </a:ext>
            </a:extLst>
          </p:cNvPr>
          <p:cNvSpPr>
            <a:spLocks noGrp="1"/>
          </p:cNvSpPr>
          <p:nvPr>
            <p:ph type="body" sz="quarter" idx="13" hasCustomPrompt="1"/>
          </p:nvPr>
        </p:nvSpPr>
        <p:spPr>
          <a:xfrm>
            <a:off x="3024000" y="6347956"/>
            <a:ext cx="8319736" cy="432000"/>
          </a:xfrm>
          <a:prstGeom prst="rect">
            <a:avLst/>
          </a:prstGeom>
        </p:spPr>
        <p:txBody>
          <a:bodyPr lIns="0" tIns="0" rIns="0" bIns="0" anchor="ctr" anchorCtr="0">
            <a:normAutofit/>
          </a:bodyPr>
          <a:lstStyle>
            <a:lvl1pPr marL="0" indent="0">
              <a:spcBef>
                <a:spcPts val="0"/>
              </a:spcBef>
              <a:buNone/>
              <a:defRPr sz="1400" b="0" i="0">
                <a:solidFill>
                  <a:srgbClr val="410098"/>
                </a:solidFill>
                <a:latin typeface="Source Sans Pro" panose="020B0503030403020204" pitchFamily="34" charset="0"/>
                <a:ea typeface="Source Sans Pro" panose="020B0503030403020204" pitchFamily="34" charset="0"/>
                <a:cs typeface="Source Sans Pro" panose="020B0503030403020204" pitchFamily="34" charset="0"/>
              </a:defRPr>
            </a:lvl1pPr>
            <a:lvl2pPr>
              <a:defRPr sz="2000" b="1" i="0">
                <a:latin typeface="Source Sans Pro Semibold" panose="020F0502020204030204" pitchFamily="34" charset="0"/>
                <a:cs typeface="Source Sans Pro Semibold" panose="020F0502020204030204" pitchFamily="34" charset="0"/>
              </a:defRPr>
            </a:lvl2pPr>
            <a:lvl3pPr>
              <a:defRPr sz="2000" b="1" i="0">
                <a:latin typeface="Source Sans Pro Semibold" panose="020F0502020204030204" pitchFamily="34" charset="0"/>
                <a:cs typeface="Source Sans Pro Semibold" panose="020F0502020204030204" pitchFamily="34" charset="0"/>
              </a:defRPr>
            </a:lvl3pPr>
            <a:lvl4pPr>
              <a:defRPr sz="2000" b="1" i="0">
                <a:latin typeface="Source Sans Pro Semibold" panose="020F0502020204030204" pitchFamily="34" charset="0"/>
                <a:cs typeface="Source Sans Pro Semibold" panose="020F0502020204030204" pitchFamily="34" charset="0"/>
              </a:defRPr>
            </a:lvl4pPr>
            <a:lvl5pPr>
              <a:defRPr sz="2000" b="1" i="0">
                <a:latin typeface="Source Sans Pro Semibold" panose="020F0502020204030204" pitchFamily="34" charset="0"/>
                <a:cs typeface="Source Sans Pro Semibold" panose="020F0502020204030204" pitchFamily="34" charset="0"/>
              </a:defRPr>
            </a:lvl5pPr>
          </a:lstStyle>
          <a:p>
            <a:pPr lvl="0"/>
            <a:r>
              <a:rPr lang="en-GB" dirty="0" err="1"/>
              <a:t>sheffield.ac.uk</a:t>
            </a:r>
            <a:r>
              <a:rPr lang="en-GB" dirty="0"/>
              <a:t>/add-your-department-</a:t>
            </a:r>
            <a:r>
              <a:rPr lang="en-GB" dirty="0" err="1"/>
              <a:t>url</a:t>
            </a:r>
            <a:r>
              <a:rPr lang="en-GB" dirty="0"/>
              <a:t>-here</a:t>
            </a:r>
            <a:endParaRPr lang="en-US" dirty="0"/>
          </a:p>
        </p:txBody>
      </p:sp>
      <p:sp>
        <p:nvSpPr>
          <p:cNvPr id="16" name="Text Placeholder 15">
            <a:extLst>
              <a:ext uri="{FF2B5EF4-FFF2-40B4-BE49-F238E27FC236}">
                <a16:creationId xmlns:a16="http://schemas.microsoft.com/office/drawing/2014/main" id="{8F4B0760-327C-0FCA-B873-E97237311FF1}"/>
              </a:ext>
            </a:extLst>
          </p:cNvPr>
          <p:cNvSpPr>
            <a:spLocks noGrp="1"/>
          </p:cNvSpPr>
          <p:nvPr>
            <p:ph type="body" sz="quarter" idx="14" hasCustomPrompt="1"/>
          </p:nvPr>
        </p:nvSpPr>
        <p:spPr>
          <a:xfrm>
            <a:off x="220005" y="4198616"/>
            <a:ext cx="3275944" cy="862571"/>
          </a:xfrm>
        </p:spPr>
        <p:txBody>
          <a:bodyPr/>
          <a:lstStyle>
            <a:lvl1pPr marL="0" indent="0" algn="ctr">
              <a:buNone/>
              <a:defRPr b="1"/>
            </a:lvl1pPr>
          </a:lstStyle>
          <a:p>
            <a:pPr lvl="0"/>
            <a:r>
              <a:rPr lang="en-US" dirty="0"/>
              <a:t>Name</a:t>
            </a:r>
          </a:p>
        </p:txBody>
      </p:sp>
      <p:sp>
        <p:nvSpPr>
          <p:cNvPr id="18" name="Text Placeholder 17">
            <a:extLst>
              <a:ext uri="{FF2B5EF4-FFF2-40B4-BE49-F238E27FC236}">
                <a16:creationId xmlns:a16="http://schemas.microsoft.com/office/drawing/2014/main" id="{E72AE031-F89F-C2C5-1032-4DF72A283789}"/>
              </a:ext>
            </a:extLst>
          </p:cNvPr>
          <p:cNvSpPr>
            <a:spLocks noGrp="1"/>
          </p:cNvSpPr>
          <p:nvPr>
            <p:ph type="body" sz="quarter" idx="15" hasCustomPrompt="1"/>
          </p:nvPr>
        </p:nvSpPr>
        <p:spPr>
          <a:xfrm>
            <a:off x="220005" y="5167593"/>
            <a:ext cx="3275944" cy="914400"/>
          </a:xfrm>
        </p:spPr>
        <p:txBody>
          <a:bodyPr>
            <a:normAutofit/>
          </a:bodyPr>
          <a:lstStyle>
            <a:lvl1pPr marL="0" indent="0" algn="ctr">
              <a:buNone/>
              <a:defRPr sz="2400"/>
            </a:lvl1pPr>
          </a:lstStyle>
          <a:p>
            <a:pPr lvl="0"/>
            <a:r>
              <a:rPr lang="en-US" dirty="0"/>
              <a:t>Role</a:t>
            </a:r>
          </a:p>
        </p:txBody>
      </p:sp>
      <p:sp>
        <p:nvSpPr>
          <p:cNvPr id="23" name="Text Placeholder 15">
            <a:extLst>
              <a:ext uri="{FF2B5EF4-FFF2-40B4-BE49-F238E27FC236}">
                <a16:creationId xmlns:a16="http://schemas.microsoft.com/office/drawing/2014/main" id="{33E4917D-EE3C-7085-7C07-44D752C9DDAE}"/>
              </a:ext>
            </a:extLst>
          </p:cNvPr>
          <p:cNvSpPr>
            <a:spLocks noGrp="1"/>
          </p:cNvSpPr>
          <p:nvPr>
            <p:ph type="body" sz="quarter" idx="20" hasCustomPrompt="1"/>
          </p:nvPr>
        </p:nvSpPr>
        <p:spPr>
          <a:xfrm>
            <a:off x="4458028" y="4198616"/>
            <a:ext cx="3275944" cy="862571"/>
          </a:xfrm>
        </p:spPr>
        <p:txBody>
          <a:bodyPr/>
          <a:lstStyle>
            <a:lvl1pPr marL="0" indent="0" algn="ctr">
              <a:buNone/>
              <a:defRPr b="1"/>
            </a:lvl1pPr>
          </a:lstStyle>
          <a:p>
            <a:pPr lvl="0"/>
            <a:r>
              <a:rPr lang="en-US" dirty="0"/>
              <a:t>Name</a:t>
            </a:r>
          </a:p>
        </p:txBody>
      </p:sp>
      <p:sp>
        <p:nvSpPr>
          <p:cNvPr id="24" name="Text Placeholder 17">
            <a:extLst>
              <a:ext uri="{FF2B5EF4-FFF2-40B4-BE49-F238E27FC236}">
                <a16:creationId xmlns:a16="http://schemas.microsoft.com/office/drawing/2014/main" id="{C3A0DD6E-5387-A171-88E0-2BD4A72B5D04}"/>
              </a:ext>
            </a:extLst>
          </p:cNvPr>
          <p:cNvSpPr>
            <a:spLocks noGrp="1"/>
          </p:cNvSpPr>
          <p:nvPr>
            <p:ph type="body" sz="quarter" idx="21" hasCustomPrompt="1"/>
          </p:nvPr>
        </p:nvSpPr>
        <p:spPr>
          <a:xfrm>
            <a:off x="4458028" y="5167593"/>
            <a:ext cx="3275944" cy="914400"/>
          </a:xfrm>
        </p:spPr>
        <p:txBody>
          <a:bodyPr>
            <a:normAutofit/>
          </a:bodyPr>
          <a:lstStyle>
            <a:lvl1pPr marL="0" indent="0" algn="ctr">
              <a:buNone/>
              <a:defRPr sz="2400"/>
            </a:lvl1pPr>
          </a:lstStyle>
          <a:p>
            <a:pPr lvl="0"/>
            <a:r>
              <a:rPr lang="en-US" dirty="0"/>
              <a:t>Role</a:t>
            </a:r>
          </a:p>
        </p:txBody>
      </p:sp>
      <p:sp>
        <p:nvSpPr>
          <p:cNvPr id="25" name="Text Placeholder 15">
            <a:extLst>
              <a:ext uri="{FF2B5EF4-FFF2-40B4-BE49-F238E27FC236}">
                <a16:creationId xmlns:a16="http://schemas.microsoft.com/office/drawing/2014/main" id="{4A6395E1-22F7-FF4B-F3A4-264487CD9291}"/>
              </a:ext>
            </a:extLst>
          </p:cNvPr>
          <p:cNvSpPr>
            <a:spLocks noGrp="1"/>
          </p:cNvSpPr>
          <p:nvPr>
            <p:ph type="body" sz="quarter" idx="22" hasCustomPrompt="1"/>
          </p:nvPr>
        </p:nvSpPr>
        <p:spPr>
          <a:xfrm>
            <a:off x="8632277" y="4198616"/>
            <a:ext cx="3275944" cy="862571"/>
          </a:xfrm>
        </p:spPr>
        <p:txBody>
          <a:bodyPr/>
          <a:lstStyle>
            <a:lvl1pPr marL="0" indent="0" algn="ctr">
              <a:buNone/>
              <a:defRPr b="1"/>
            </a:lvl1pPr>
          </a:lstStyle>
          <a:p>
            <a:pPr lvl="0"/>
            <a:r>
              <a:rPr lang="en-US" dirty="0"/>
              <a:t>Name</a:t>
            </a:r>
          </a:p>
        </p:txBody>
      </p:sp>
      <p:sp>
        <p:nvSpPr>
          <p:cNvPr id="26" name="Text Placeholder 17">
            <a:extLst>
              <a:ext uri="{FF2B5EF4-FFF2-40B4-BE49-F238E27FC236}">
                <a16:creationId xmlns:a16="http://schemas.microsoft.com/office/drawing/2014/main" id="{5D9F57E3-D2FD-E45E-E1EA-08B707474893}"/>
              </a:ext>
            </a:extLst>
          </p:cNvPr>
          <p:cNvSpPr>
            <a:spLocks noGrp="1"/>
          </p:cNvSpPr>
          <p:nvPr>
            <p:ph type="body" sz="quarter" idx="23" hasCustomPrompt="1"/>
          </p:nvPr>
        </p:nvSpPr>
        <p:spPr>
          <a:xfrm>
            <a:off x="8632277" y="5167593"/>
            <a:ext cx="3275944" cy="914400"/>
          </a:xfrm>
        </p:spPr>
        <p:txBody>
          <a:bodyPr>
            <a:normAutofit/>
          </a:bodyPr>
          <a:lstStyle>
            <a:lvl1pPr marL="0" indent="0" algn="ctr">
              <a:buNone/>
              <a:defRPr sz="2400"/>
            </a:lvl1pPr>
          </a:lstStyle>
          <a:p>
            <a:pPr lvl="0"/>
            <a:r>
              <a:rPr lang="en-US" dirty="0"/>
              <a:t>Role</a:t>
            </a:r>
          </a:p>
        </p:txBody>
      </p:sp>
      <p:sp>
        <p:nvSpPr>
          <p:cNvPr id="28" name="Picture Placeholder 27">
            <a:extLst>
              <a:ext uri="{FF2B5EF4-FFF2-40B4-BE49-F238E27FC236}">
                <a16:creationId xmlns:a16="http://schemas.microsoft.com/office/drawing/2014/main" id="{056ED6F6-4C49-84E9-4EAB-79F723336D87}"/>
              </a:ext>
            </a:extLst>
          </p:cNvPr>
          <p:cNvSpPr>
            <a:spLocks noGrp="1"/>
          </p:cNvSpPr>
          <p:nvPr>
            <p:ph type="pic" sz="quarter" idx="24" hasCustomPrompt="1"/>
          </p:nvPr>
        </p:nvSpPr>
        <p:spPr>
          <a:xfrm>
            <a:off x="220005" y="1817914"/>
            <a:ext cx="3275944" cy="1992086"/>
          </a:xfrm>
        </p:spPr>
        <p:txBody>
          <a:bodyPr/>
          <a:lstStyle>
            <a:lvl1pPr marL="0" indent="0" algn="ctr">
              <a:buNone/>
              <a:defRPr/>
            </a:lvl1pPr>
          </a:lstStyle>
          <a:p>
            <a:r>
              <a:rPr lang="en-US" dirty="0"/>
              <a:t>Insert image</a:t>
            </a:r>
          </a:p>
        </p:txBody>
      </p:sp>
      <p:sp>
        <p:nvSpPr>
          <p:cNvPr id="29" name="Picture Placeholder 27">
            <a:extLst>
              <a:ext uri="{FF2B5EF4-FFF2-40B4-BE49-F238E27FC236}">
                <a16:creationId xmlns:a16="http://schemas.microsoft.com/office/drawing/2014/main" id="{850FB3CE-9B9C-92D4-4CD1-629D2DDBA6ED}"/>
              </a:ext>
            </a:extLst>
          </p:cNvPr>
          <p:cNvSpPr>
            <a:spLocks noGrp="1"/>
          </p:cNvSpPr>
          <p:nvPr>
            <p:ph type="pic" sz="quarter" idx="25" hasCustomPrompt="1"/>
          </p:nvPr>
        </p:nvSpPr>
        <p:spPr>
          <a:xfrm>
            <a:off x="4458028" y="1817914"/>
            <a:ext cx="3275944" cy="1992086"/>
          </a:xfrm>
        </p:spPr>
        <p:txBody>
          <a:bodyPr/>
          <a:lstStyle>
            <a:lvl1pPr marL="0" indent="0" algn="ctr">
              <a:buNone/>
              <a:defRPr/>
            </a:lvl1pPr>
          </a:lstStyle>
          <a:p>
            <a:r>
              <a:rPr lang="en-US" dirty="0"/>
              <a:t>Insert image</a:t>
            </a:r>
          </a:p>
        </p:txBody>
      </p:sp>
      <p:sp>
        <p:nvSpPr>
          <p:cNvPr id="30" name="Picture Placeholder 27">
            <a:extLst>
              <a:ext uri="{FF2B5EF4-FFF2-40B4-BE49-F238E27FC236}">
                <a16:creationId xmlns:a16="http://schemas.microsoft.com/office/drawing/2014/main" id="{9E731C48-8289-3293-4382-11B3A003631A}"/>
              </a:ext>
            </a:extLst>
          </p:cNvPr>
          <p:cNvSpPr>
            <a:spLocks noGrp="1"/>
          </p:cNvSpPr>
          <p:nvPr>
            <p:ph type="pic" sz="quarter" idx="26" hasCustomPrompt="1"/>
          </p:nvPr>
        </p:nvSpPr>
        <p:spPr>
          <a:xfrm>
            <a:off x="8632277" y="1873121"/>
            <a:ext cx="3275944" cy="1992086"/>
          </a:xfrm>
        </p:spPr>
        <p:txBody>
          <a:bodyPr/>
          <a:lstStyle>
            <a:lvl1pPr marL="0" indent="0" algn="ctr">
              <a:buNone/>
              <a:defRPr/>
            </a:lvl1pPr>
          </a:lstStyle>
          <a:p>
            <a:r>
              <a:rPr lang="en-US" dirty="0"/>
              <a:t>Insert image</a:t>
            </a:r>
          </a:p>
        </p:txBody>
      </p:sp>
      <p:sp>
        <p:nvSpPr>
          <p:cNvPr id="31" name="Slide Number Placeholder 30">
            <a:extLst>
              <a:ext uri="{FF2B5EF4-FFF2-40B4-BE49-F238E27FC236}">
                <a16:creationId xmlns:a16="http://schemas.microsoft.com/office/drawing/2014/main" id="{7E66AAB2-2D36-D067-8683-A85AFE7D1699}"/>
              </a:ext>
            </a:extLst>
          </p:cNvPr>
          <p:cNvSpPr>
            <a:spLocks noGrp="1"/>
          </p:cNvSpPr>
          <p:nvPr>
            <p:ph type="sldNum" sz="quarter" idx="27"/>
          </p:nvPr>
        </p:nvSpPr>
        <p:spPr/>
        <p:txBody>
          <a:bodyPr/>
          <a:lstStyle/>
          <a:p>
            <a:fld id="{62EC70F8-94DA-7948-B7CF-5FF16F9F4AFC}" type="slidenum">
              <a:rPr lang="en-US" smtClean="0"/>
              <a:t>‹#›</a:t>
            </a:fld>
            <a:endParaRPr lang="en-US"/>
          </a:p>
        </p:txBody>
      </p:sp>
    </p:spTree>
    <p:extLst>
      <p:ext uri="{BB962C8B-B14F-4D97-AF65-F5344CB8AC3E}">
        <p14:creationId xmlns:p14="http://schemas.microsoft.com/office/powerpoint/2010/main" val="8586107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stats">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2426C6-8042-5B5F-2802-FC5203C37C83}"/>
              </a:ext>
            </a:extLst>
          </p:cNvPr>
          <p:cNvSpPr/>
          <p:nvPr userDrawn="1"/>
        </p:nvSpPr>
        <p:spPr>
          <a:xfrm>
            <a:off x="0" y="0"/>
            <a:ext cx="12192000" cy="1080000"/>
          </a:xfrm>
          <a:prstGeom prst="rect">
            <a:avLst/>
          </a:prstGeom>
          <a:solidFill>
            <a:srgbClr val="410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9" name="Text Placeholder 8">
            <a:extLst>
              <a:ext uri="{FF2B5EF4-FFF2-40B4-BE49-F238E27FC236}">
                <a16:creationId xmlns:a16="http://schemas.microsoft.com/office/drawing/2014/main" id="{E2BF0561-D29E-A422-E97B-659C1C88E224}"/>
              </a:ext>
            </a:extLst>
          </p:cNvPr>
          <p:cNvSpPr>
            <a:spLocks noGrp="1"/>
          </p:cNvSpPr>
          <p:nvPr>
            <p:ph type="body" sz="quarter" idx="10" hasCustomPrompt="1"/>
          </p:nvPr>
        </p:nvSpPr>
        <p:spPr>
          <a:xfrm>
            <a:off x="220005" y="296979"/>
            <a:ext cx="11688216" cy="486041"/>
          </a:xfrm>
        </p:spPr>
        <p:txBody>
          <a:bodyPr/>
          <a:lstStyle>
            <a:lvl1pPr marL="0" indent="0">
              <a:buNone/>
              <a:defRPr b="1">
                <a:solidFill>
                  <a:schemeClr val="bg1"/>
                </a:solidFill>
              </a:defRPr>
            </a:lvl1pPr>
          </a:lstStyle>
          <a:p>
            <a:pPr lvl="0"/>
            <a:r>
              <a:rPr lang="en-US" dirty="0"/>
              <a:t>Insert title</a:t>
            </a:r>
          </a:p>
        </p:txBody>
      </p:sp>
      <p:sp>
        <p:nvSpPr>
          <p:cNvPr id="3" name="Rectangle 2">
            <a:extLst>
              <a:ext uri="{FF2B5EF4-FFF2-40B4-BE49-F238E27FC236}">
                <a16:creationId xmlns:a16="http://schemas.microsoft.com/office/drawing/2014/main" id="{4072D553-F923-C3E1-1675-D76058157440}"/>
              </a:ext>
            </a:extLst>
          </p:cNvPr>
          <p:cNvSpPr/>
          <p:nvPr userDrawn="1"/>
        </p:nvSpPr>
        <p:spPr>
          <a:xfrm>
            <a:off x="1" y="6285186"/>
            <a:ext cx="2816772" cy="572813"/>
          </a:xfrm>
          <a:prstGeom prst="rect">
            <a:avLst/>
          </a:prstGeom>
          <a:solidFill>
            <a:srgbClr val="410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4" name="Picture 3">
            <a:extLst>
              <a:ext uri="{FF2B5EF4-FFF2-40B4-BE49-F238E27FC236}">
                <a16:creationId xmlns:a16="http://schemas.microsoft.com/office/drawing/2014/main" id="{64E1F89F-5249-A814-AB73-84B54289DEB6}"/>
              </a:ext>
            </a:extLst>
          </p:cNvPr>
          <p:cNvPicPr>
            <a:picLocks noChangeAspect="1"/>
          </p:cNvPicPr>
          <p:nvPr userDrawn="1"/>
        </p:nvPicPr>
        <p:blipFill>
          <a:blip r:embed="rId2"/>
          <a:srcRect/>
          <a:stretch/>
        </p:blipFill>
        <p:spPr>
          <a:xfrm>
            <a:off x="272799" y="6391592"/>
            <a:ext cx="1135588" cy="359999"/>
          </a:xfrm>
          <a:prstGeom prst="rect">
            <a:avLst/>
          </a:prstGeom>
        </p:spPr>
      </p:pic>
      <p:sp>
        <p:nvSpPr>
          <p:cNvPr id="5" name="Rectangle 4">
            <a:extLst>
              <a:ext uri="{FF2B5EF4-FFF2-40B4-BE49-F238E27FC236}">
                <a16:creationId xmlns:a16="http://schemas.microsoft.com/office/drawing/2014/main" id="{C1CFD248-64D7-9F7E-8E78-209312B5537C}"/>
              </a:ext>
            </a:extLst>
          </p:cNvPr>
          <p:cNvSpPr/>
          <p:nvPr userDrawn="1"/>
        </p:nvSpPr>
        <p:spPr>
          <a:xfrm>
            <a:off x="2816772" y="6285187"/>
            <a:ext cx="9375227" cy="57281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accent1"/>
              </a:solidFill>
              <a:latin typeface="Source Sans Pro" panose="020B0503030403020204" pitchFamily="34" charset="0"/>
            </a:endParaRPr>
          </a:p>
        </p:txBody>
      </p:sp>
      <p:sp>
        <p:nvSpPr>
          <p:cNvPr id="6" name="Text Placeholder 32">
            <a:extLst>
              <a:ext uri="{FF2B5EF4-FFF2-40B4-BE49-F238E27FC236}">
                <a16:creationId xmlns:a16="http://schemas.microsoft.com/office/drawing/2014/main" id="{7296D838-7A2C-92C3-25F1-E4F95F8A9191}"/>
              </a:ext>
            </a:extLst>
          </p:cNvPr>
          <p:cNvSpPr>
            <a:spLocks noGrp="1"/>
          </p:cNvSpPr>
          <p:nvPr>
            <p:ph type="body" sz="quarter" idx="13" hasCustomPrompt="1"/>
          </p:nvPr>
        </p:nvSpPr>
        <p:spPr>
          <a:xfrm>
            <a:off x="3024000" y="6347956"/>
            <a:ext cx="8319736" cy="432000"/>
          </a:xfrm>
          <a:prstGeom prst="rect">
            <a:avLst/>
          </a:prstGeom>
        </p:spPr>
        <p:txBody>
          <a:bodyPr lIns="0" tIns="0" rIns="0" bIns="0" anchor="ctr" anchorCtr="0">
            <a:normAutofit/>
          </a:bodyPr>
          <a:lstStyle>
            <a:lvl1pPr marL="0" indent="0">
              <a:spcBef>
                <a:spcPts val="0"/>
              </a:spcBef>
              <a:buNone/>
              <a:defRPr sz="1400" b="0" i="0">
                <a:solidFill>
                  <a:srgbClr val="410098"/>
                </a:solidFill>
                <a:latin typeface="Source Sans Pro" panose="020B0503030403020204" pitchFamily="34" charset="0"/>
                <a:ea typeface="Source Sans Pro" panose="020B0503030403020204" pitchFamily="34" charset="0"/>
                <a:cs typeface="Source Sans Pro" panose="020B0503030403020204" pitchFamily="34" charset="0"/>
              </a:defRPr>
            </a:lvl1pPr>
            <a:lvl2pPr>
              <a:defRPr sz="2000" b="1" i="0">
                <a:latin typeface="Source Sans Pro Semibold" panose="020F0502020204030204" pitchFamily="34" charset="0"/>
                <a:cs typeface="Source Sans Pro Semibold" panose="020F0502020204030204" pitchFamily="34" charset="0"/>
              </a:defRPr>
            </a:lvl2pPr>
            <a:lvl3pPr>
              <a:defRPr sz="2000" b="1" i="0">
                <a:latin typeface="Source Sans Pro Semibold" panose="020F0502020204030204" pitchFamily="34" charset="0"/>
                <a:cs typeface="Source Sans Pro Semibold" panose="020F0502020204030204" pitchFamily="34" charset="0"/>
              </a:defRPr>
            </a:lvl3pPr>
            <a:lvl4pPr>
              <a:defRPr sz="2000" b="1" i="0">
                <a:latin typeface="Source Sans Pro Semibold" panose="020F0502020204030204" pitchFamily="34" charset="0"/>
                <a:cs typeface="Source Sans Pro Semibold" panose="020F0502020204030204" pitchFamily="34" charset="0"/>
              </a:defRPr>
            </a:lvl4pPr>
            <a:lvl5pPr>
              <a:defRPr sz="2000" b="1" i="0">
                <a:latin typeface="Source Sans Pro Semibold" panose="020F0502020204030204" pitchFamily="34" charset="0"/>
                <a:cs typeface="Source Sans Pro Semibold" panose="020F0502020204030204" pitchFamily="34" charset="0"/>
              </a:defRPr>
            </a:lvl5pPr>
          </a:lstStyle>
          <a:p>
            <a:pPr lvl="0"/>
            <a:r>
              <a:rPr lang="en-GB" dirty="0" err="1"/>
              <a:t>sheffield.ac.uk</a:t>
            </a:r>
            <a:r>
              <a:rPr lang="en-GB" dirty="0"/>
              <a:t>/add-your-department-</a:t>
            </a:r>
            <a:r>
              <a:rPr lang="en-GB" dirty="0" err="1"/>
              <a:t>url</a:t>
            </a:r>
            <a:r>
              <a:rPr lang="en-GB" dirty="0"/>
              <a:t>-here</a:t>
            </a:r>
            <a:endParaRPr lang="en-US" dirty="0"/>
          </a:p>
        </p:txBody>
      </p:sp>
      <p:sp>
        <p:nvSpPr>
          <p:cNvPr id="8" name="Oval 7">
            <a:extLst>
              <a:ext uri="{FF2B5EF4-FFF2-40B4-BE49-F238E27FC236}">
                <a16:creationId xmlns:a16="http://schemas.microsoft.com/office/drawing/2014/main" id="{B5774180-CD5F-574A-4C65-08939D58E39F}"/>
              </a:ext>
            </a:extLst>
          </p:cNvPr>
          <p:cNvSpPr/>
          <p:nvPr userDrawn="1"/>
        </p:nvSpPr>
        <p:spPr>
          <a:xfrm>
            <a:off x="587829" y="2365103"/>
            <a:ext cx="3866879" cy="3866879"/>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E1FC9C6-5427-2167-6483-15D4ABA732D5}"/>
              </a:ext>
            </a:extLst>
          </p:cNvPr>
          <p:cNvSpPr/>
          <p:nvPr userDrawn="1"/>
        </p:nvSpPr>
        <p:spPr>
          <a:xfrm>
            <a:off x="7630887" y="2365103"/>
            <a:ext cx="3866879" cy="3866879"/>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9D41875B-2E7B-63DF-ECE2-23C5343759F7}"/>
              </a:ext>
            </a:extLst>
          </p:cNvPr>
          <p:cNvSpPr>
            <a:spLocks noGrp="1"/>
          </p:cNvSpPr>
          <p:nvPr>
            <p:ph type="body" sz="quarter" idx="14" hasCustomPrompt="1"/>
          </p:nvPr>
        </p:nvSpPr>
        <p:spPr>
          <a:xfrm>
            <a:off x="2775971" y="1101500"/>
            <a:ext cx="6640058" cy="550958"/>
          </a:xfrm>
        </p:spPr>
        <p:txBody>
          <a:bodyPr/>
          <a:lstStyle>
            <a:lvl1pPr marL="0" indent="0" algn="ctr">
              <a:buNone/>
              <a:defRPr b="1"/>
            </a:lvl1pPr>
          </a:lstStyle>
          <a:p>
            <a:pPr lvl="0"/>
            <a:r>
              <a:rPr lang="en-US" dirty="0"/>
              <a:t>Insert text</a:t>
            </a:r>
          </a:p>
        </p:txBody>
      </p:sp>
      <p:sp>
        <p:nvSpPr>
          <p:cNvPr id="13" name="Text Placeholder 11">
            <a:extLst>
              <a:ext uri="{FF2B5EF4-FFF2-40B4-BE49-F238E27FC236}">
                <a16:creationId xmlns:a16="http://schemas.microsoft.com/office/drawing/2014/main" id="{50B70F29-B0FF-088C-7D23-2EA91B99B4E5}"/>
              </a:ext>
            </a:extLst>
          </p:cNvPr>
          <p:cNvSpPr>
            <a:spLocks noGrp="1"/>
          </p:cNvSpPr>
          <p:nvPr>
            <p:ph type="body" sz="quarter" idx="15" hasCustomPrompt="1"/>
          </p:nvPr>
        </p:nvSpPr>
        <p:spPr>
          <a:xfrm>
            <a:off x="2775971" y="1673958"/>
            <a:ext cx="6640058" cy="400572"/>
          </a:xfrm>
        </p:spPr>
        <p:txBody>
          <a:bodyPr>
            <a:normAutofit/>
          </a:bodyPr>
          <a:lstStyle>
            <a:lvl1pPr marL="0" indent="0" algn="ctr">
              <a:buNone/>
              <a:defRPr sz="2400"/>
            </a:lvl1pPr>
          </a:lstStyle>
          <a:p>
            <a:pPr lvl="0"/>
            <a:r>
              <a:rPr lang="en-US" dirty="0"/>
              <a:t>Insert text</a:t>
            </a:r>
          </a:p>
        </p:txBody>
      </p:sp>
      <p:cxnSp>
        <p:nvCxnSpPr>
          <p:cNvPr id="14" name="Straight Connector 13">
            <a:extLst>
              <a:ext uri="{FF2B5EF4-FFF2-40B4-BE49-F238E27FC236}">
                <a16:creationId xmlns:a16="http://schemas.microsoft.com/office/drawing/2014/main" id="{AC65C55C-6D9A-F155-1F1A-FF2BABD74B4D}"/>
              </a:ext>
            </a:extLst>
          </p:cNvPr>
          <p:cNvCxnSpPr>
            <a:cxnSpLocks/>
          </p:cNvCxnSpPr>
          <p:nvPr userDrawn="1"/>
        </p:nvCxnSpPr>
        <p:spPr>
          <a:xfrm>
            <a:off x="2460171" y="2258697"/>
            <a:ext cx="7217229"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FC672D9-896E-CD5B-7A68-837D6F0C6816}"/>
              </a:ext>
            </a:extLst>
          </p:cNvPr>
          <p:cNvCxnSpPr>
            <a:cxnSpLocks/>
          </p:cNvCxnSpPr>
          <p:nvPr userDrawn="1"/>
        </p:nvCxnSpPr>
        <p:spPr>
          <a:xfrm>
            <a:off x="2460171" y="2258697"/>
            <a:ext cx="0" cy="106406"/>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E62A65B-335D-9EF9-E7E2-5531558DF8D4}"/>
              </a:ext>
            </a:extLst>
          </p:cNvPr>
          <p:cNvCxnSpPr>
            <a:cxnSpLocks/>
          </p:cNvCxnSpPr>
          <p:nvPr userDrawn="1"/>
        </p:nvCxnSpPr>
        <p:spPr>
          <a:xfrm>
            <a:off x="9675998" y="2258697"/>
            <a:ext cx="1402" cy="106406"/>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34" name="Text Placeholder 33">
            <a:extLst>
              <a:ext uri="{FF2B5EF4-FFF2-40B4-BE49-F238E27FC236}">
                <a16:creationId xmlns:a16="http://schemas.microsoft.com/office/drawing/2014/main" id="{96770B80-3928-10B3-88CF-EA32FAA5C5C7}"/>
              </a:ext>
            </a:extLst>
          </p:cNvPr>
          <p:cNvSpPr>
            <a:spLocks noGrp="1"/>
          </p:cNvSpPr>
          <p:nvPr>
            <p:ph type="body" sz="quarter" idx="16" hasCustomPrompt="1"/>
          </p:nvPr>
        </p:nvSpPr>
        <p:spPr>
          <a:xfrm>
            <a:off x="1165225" y="2917825"/>
            <a:ext cx="2709863" cy="2698750"/>
          </a:xfrm>
        </p:spPr>
        <p:txBody>
          <a:bodyPr anchor="ctr">
            <a:normAutofit/>
          </a:bodyPr>
          <a:lstStyle>
            <a:lvl1pPr marL="0" indent="0" algn="ctr">
              <a:buNone/>
              <a:defRPr sz="2400">
                <a:solidFill>
                  <a:schemeClr val="bg1"/>
                </a:solidFill>
              </a:defRPr>
            </a:lvl1pPr>
          </a:lstStyle>
          <a:p>
            <a:pPr lvl="0"/>
            <a:r>
              <a:rPr lang="en-US" sz="2400" dirty="0"/>
              <a:t>Insert text</a:t>
            </a:r>
            <a:endParaRPr lang="en-US" dirty="0"/>
          </a:p>
        </p:txBody>
      </p:sp>
      <p:sp>
        <p:nvSpPr>
          <p:cNvPr id="35" name="Text Placeholder 33">
            <a:extLst>
              <a:ext uri="{FF2B5EF4-FFF2-40B4-BE49-F238E27FC236}">
                <a16:creationId xmlns:a16="http://schemas.microsoft.com/office/drawing/2014/main" id="{7EB01989-8380-776C-BB1A-A162E395815C}"/>
              </a:ext>
            </a:extLst>
          </p:cNvPr>
          <p:cNvSpPr>
            <a:spLocks noGrp="1"/>
          </p:cNvSpPr>
          <p:nvPr>
            <p:ph type="body" sz="quarter" idx="17" hasCustomPrompt="1"/>
          </p:nvPr>
        </p:nvSpPr>
        <p:spPr>
          <a:xfrm>
            <a:off x="8209394" y="2949167"/>
            <a:ext cx="2709863" cy="2698750"/>
          </a:xfrm>
        </p:spPr>
        <p:txBody>
          <a:bodyPr anchor="ctr">
            <a:normAutofit/>
          </a:bodyPr>
          <a:lstStyle>
            <a:lvl1pPr marL="0" indent="0" algn="ctr">
              <a:buNone/>
              <a:defRPr sz="2400">
                <a:solidFill>
                  <a:schemeClr val="bg1"/>
                </a:solidFill>
              </a:defRPr>
            </a:lvl1pPr>
          </a:lstStyle>
          <a:p>
            <a:pPr lvl="0"/>
            <a:r>
              <a:rPr lang="en-US" sz="2400" dirty="0"/>
              <a:t>Insert text</a:t>
            </a:r>
            <a:endParaRPr lang="en-US" dirty="0"/>
          </a:p>
        </p:txBody>
      </p:sp>
      <p:sp>
        <p:nvSpPr>
          <p:cNvPr id="36" name="Slide Number Placeholder 35">
            <a:extLst>
              <a:ext uri="{FF2B5EF4-FFF2-40B4-BE49-F238E27FC236}">
                <a16:creationId xmlns:a16="http://schemas.microsoft.com/office/drawing/2014/main" id="{43EE7EB7-F28A-C712-C5E2-11214F4B4620}"/>
              </a:ext>
            </a:extLst>
          </p:cNvPr>
          <p:cNvSpPr>
            <a:spLocks noGrp="1"/>
          </p:cNvSpPr>
          <p:nvPr>
            <p:ph type="sldNum" sz="quarter" idx="18"/>
          </p:nvPr>
        </p:nvSpPr>
        <p:spPr/>
        <p:txBody>
          <a:bodyPr/>
          <a:lstStyle/>
          <a:p>
            <a:fld id="{62EC70F8-94DA-7948-B7CF-5FF16F9F4AFC}" type="slidenum">
              <a:rPr lang="en-US" smtClean="0"/>
              <a:t>‹#›</a:t>
            </a:fld>
            <a:endParaRPr lang="en-US"/>
          </a:p>
        </p:txBody>
      </p:sp>
    </p:spTree>
    <p:extLst>
      <p:ext uri="{BB962C8B-B14F-4D97-AF65-F5344CB8AC3E}">
        <p14:creationId xmlns:p14="http://schemas.microsoft.com/office/powerpoint/2010/main" val="2266136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2 columns">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2426C6-8042-5B5F-2802-FC5203C37C83}"/>
              </a:ext>
            </a:extLst>
          </p:cNvPr>
          <p:cNvSpPr/>
          <p:nvPr userDrawn="1"/>
        </p:nvSpPr>
        <p:spPr>
          <a:xfrm>
            <a:off x="0" y="0"/>
            <a:ext cx="12192000" cy="1080000"/>
          </a:xfrm>
          <a:prstGeom prst="rect">
            <a:avLst/>
          </a:prstGeom>
          <a:solidFill>
            <a:srgbClr val="410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9" name="Text Placeholder 8">
            <a:extLst>
              <a:ext uri="{FF2B5EF4-FFF2-40B4-BE49-F238E27FC236}">
                <a16:creationId xmlns:a16="http://schemas.microsoft.com/office/drawing/2014/main" id="{E2BF0561-D29E-A422-E97B-659C1C88E224}"/>
              </a:ext>
            </a:extLst>
          </p:cNvPr>
          <p:cNvSpPr>
            <a:spLocks noGrp="1"/>
          </p:cNvSpPr>
          <p:nvPr>
            <p:ph type="body" sz="quarter" idx="10" hasCustomPrompt="1"/>
          </p:nvPr>
        </p:nvSpPr>
        <p:spPr>
          <a:xfrm>
            <a:off x="220005" y="296979"/>
            <a:ext cx="11688216" cy="486041"/>
          </a:xfrm>
        </p:spPr>
        <p:txBody>
          <a:bodyPr/>
          <a:lstStyle>
            <a:lvl1pPr marL="0" indent="0">
              <a:buNone/>
              <a:defRPr b="1">
                <a:solidFill>
                  <a:schemeClr val="bg1"/>
                </a:solidFill>
              </a:defRPr>
            </a:lvl1pPr>
          </a:lstStyle>
          <a:p>
            <a:pPr lvl="0"/>
            <a:r>
              <a:rPr lang="en-US" dirty="0"/>
              <a:t>Insert title</a:t>
            </a:r>
          </a:p>
        </p:txBody>
      </p:sp>
      <p:sp>
        <p:nvSpPr>
          <p:cNvPr id="3" name="Rectangle 2">
            <a:extLst>
              <a:ext uri="{FF2B5EF4-FFF2-40B4-BE49-F238E27FC236}">
                <a16:creationId xmlns:a16="http://schemas.microsoft.com/office/drawing/2014/main" id="{4072D553-F923-C3E1-1675-D76058157440}"/>
              </a:ext>
            </a:extLst>
          </p:cNvPr>
          <p:cNvSpPr/>
          <p:nvPr userDrawn="1"/>
        </p:nvSpPr>
        <p:spPr>
          <a:xfrm>
            <a:off x="1" y="6285186"/>
            <a:ext cx="2816772" cy="572813"/>
          </a:xfrm>
          <a:prstGeom prst="rect">
            <a:avLst/>
          </a:prstGeom>
          <a:solidFill>
            <a:srgbClr val="410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4" name="Picture 3">
            <a:extLst>
              <a:ext uri="{FF2B5EF4-FFF2-40B4-BE49-F238E27FC236}">
                <a16:creationId xmlns:a16="http://schemas.microsoft.com/office/drawing/2014/main" id="{64E1F89F-5249-A814-AB73-84B54289DEB6}"/>
              </a:ext>
            </a:extLst>
          </p:cNvPr>
          <p:cNvPicPr>
            <a:picLocks noChangeAspect="1"/>
          </p:cNvPicPr>
          <p:nvPr userDrawn="1"/>
        </p:nvPicPr>
        <p:blipFill>
          <a:blip r:embed="rId2"/>
          <a:srcRect/>
          <a:stretch/>
        </p:blipFill>
        <p:spPr>
          <a:xfrm>
            <a:off x="272799" y="6391592"/>
            <a:ext cx="1135588" cy="359999"/>
          </a:xfrm>
          <a:prstGeom prst="rect">
            <a:avLst/>
          </a:prstGeom>
        </p:spPr>
      </p:pic>
      <p:sp>
        <p:nvSpPr>
          <p:cNvPr id="5" name="Rectangle 4">
            <a:extLst>
              <a:ext uri="{FF2B5EF4-FFF2-40B4-BE49-F238E27FC236}">
                <a16:creationId xmlns:a16="http://schemas.microsoft.com/office/drawing/2014/main" id="{C1CFD248-64D7-9F7E-8E78-209312B5537C}"/>
              </a:ext>
            </a:extLst>
          </p:cNvPr>
          <p:cNvSpPr/>
          <p:nvPr userDrawn="1"/>
        </p:nvSpPr>
        <p:spPr>
          <a:xfrm>
            <a:off x="2816772" y="6285187"/>
            <a:ext cx="9375227" cy="57281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accent1"/>
              </a:solidFill>
              <a:latin typeface="Source Sans Pro" panose="020B0503030403020204" pitchFamily="34" charset="0"/>
            </a:endParaRPr>
          </a:p>
        </p:txBody>
      </p:sp>
      <p:sp>
        <p:nvSpPr>
          <p:cNvPr id="6" name="Text Placeholder 32">
            <a:extLst>
              <a:ext uri="{FF2B5EF4-FFF2-40B4-BE49-F238E27FC236}">
                <a16:creationId xmlns:a16="http://schemas.microsoft.com/office/drawing/2014/main" id="{7296D838-7A2C-92C3-25F1-E4F95F8A9191}"/>
              </a:ext>
            </a:extLst>
          </p:cNvPr>
          <p:cNvSpPr>
            <a:spLocks noGrp="1"/>
          </p:cNvSpPr>
          <p:nvPr>
            <p:ph type="body" sz="quarter" idx="13" hasCustomPrompt="1"/>
          </p:nvPr>
        </p:nvSpPr>
        <p:spPr>
          <a:xfrm>
            <a:off x="3024000" y="6347956"/>
            <a:ext cx="8319736" cy="432000"/>
          </a:xfrm>
          <a:prstGeom prst="rect">
            <a:avLst/>
          </a:prstGeom>
        </p:spPr>
        <p:txBody>
          <a:bodyPr lIns="0" tIns="0" rIns="0" bIns="0" anchor="ctr" anchorCtr="0">
            <a:normAutofit/>
          </a:bodyPr>
          <a:lstStyle>
            <a:lvl1pPr marL="0" indent="0">
              <a:spcBef>
                <a:spcPts val="0"/>
              </a:spcBef>
              <a:buNone/>
              <a:defRPr sz="1400" b="0" i="0">
                <a:solidFill>
                  <a:srgbClr val="410098"/>
                </a:solidFill>
                <a:latin typeface="Source Sans Pro" panose="020B0503030403020204" pitchFamily="34" charset="0"/>
                <a:ea typeface="Source Sans Pro" panose="020B0503030403020204" pitchFamily="34" charset="0"/>
                <a:cs typeface="Source Sans Pro" panose="020B0503030403020204" pitchFamily="34" charset="0"/>
              </a:defRPr>
            </a:lvl1pPr>
            <a:lvl2pPr>
              <a:defRPr sz="2000" b="1" i="0">
                <a:latin typeface="Source Sans Pro Semibold" panose="020F0502020204030204" pitchFamily="34" charset="0"/>
                <a:cs typeface="Source Sans Pro Semibold" panose="020F0502020204030204" pitchFamily="34" charset="0"/>
              </a:defRPr>
            </a:lvl2pPr>
            <a:lvl3pPr>
              <a:defRPr sz="2000" b="1" i="0">
                <a:latin typeface="Source Sans Pro Semibold" panose="020F0502020204030204" pitchFamily="34" charset="0"/>
                <a:cs typeface="Source Sans Pro Semibold" panose="020F0502020204030204" pitchFamily="34" charset="0"/>
              </a:defRPr>
            </a:lvl3pPr>
            <a:lvl4pPr>
              <a:defRPr sz="2000" b="1" i="0">
                <a:latin typeface="Source Sans Pro Semibold" panose="020F0502020204030204" pitchFamily="34" charset="0"/>
                <a:cs typeface="Source Sans Pro Semibold" panose="020F0502020204030204" pitchFamily="34" charset="0"/>
              </a:defRPr>
            </a:lvl4pPr>
            <a:lvl5pPr>
              <a:defRPr sz="2000" b="1" i="0">
                <a:latin typeface="Source Sans Pro Semibold" panose="020F0502020204030204" pitchFamily="34" charset="0"/>
                <a:cs typeface="Source Sans Pro Semibold" panose="020F0502020204030204" pitchFamily="34" charset="0"/>
              </a:defRPr>
            </a:lvl5pPr>
          </a:lstStyle>
          <a:p>
            <a:pPr lvl="0"/>
            <a:r>
              <a:rPr lang="en-GB" dirty="0" err="1"/>
              <a:t>sheffield.ac.uk</a:t>
            </a:r>
            <a:r>
              <a:rPr lang="en-GB" dirty="0"/>
              <a:t>/add-your-department-</a:t>
            </a:r>
            <a:r>
              <a:rPr lang="en-GB" dirty="0" err="1"/>
              <a:t>url</a:t>
            </a:r>
            <a:r>
              <a:rPr lang="en-GB" dirty="0"/>
              <a:t>-here</a:t>
            </a:r>
            <a:endParaRPr lang="en-US" dirty="0"/>
          </a:p>
        </p:txBody>
      </p:sp>
      <p:sp>
        <p:nvSpPr>
          <p:cNvPr id="10" name="Text Placeholder 7">
            <a:extLst>
              <a:ext uri="{FF2B5EF4-FFF2-40B4-BE49-F238E27FC236}">
                <a16:creationId xmlns:a16="http://schemas.microsoft.com/office/drawing/2014/main" id="{07FCE875-A3D0-AC01-E5A0-A661BFEBC520}"/>
              </a:ext>
            </a:extLst>
          </p:cNvPr>
          <p:cNvSpPr>
            <a:spLocks noGrp="1"/>
          </p:cNvSpPr>
          <p:nvPr>
            <p:ph type="body" sz="quarter" idx="15" hasCustomPrompt="1"/>
          </p:nvPr>
        </p:nvSpPr>
        <p:spPr>
          <a:xfrm>
            <a:off x="220005" y="1376979"/>
            <a:ext cx="11688216" cy="4676775"/>
          </a:xfrm>
        </p:spPr>
        <p:txBody>
          <a:bodyPr/>
          <a:lstStyle>
            <a:lvl1pPr marL="0" indent="0">
              <a:buNone/>
              <a:defRPr>
                <a:solidFill>
                  <a:schemeClr val="tx1"/>
                </a:solidFill>
              </a:defRPr>
            </a:lvl1pPr>
          </a:lstStyle>
          <a:p>
            <a:pPr lvl="0"/>
            <a:r>
              <a:rPr lang="en-US" dirty="0"/>
              <a:t>Insert text</a:t>
            </a:r>
          </a:p>
        </p:txBody>
      </p:sp>
      <p:sp>
        <p:nvSpPr>
          <p:cNvPr id="11" name="Slide Number Placeholder 10">
            <a:extLst>
              <a:ext uri="{FF2B5EF4-FFF2-40B4-BE49-F238E27FC236}">
                <a16:creationId xmlns:a16="http://schemas.microsoft.com/office/drawing/2014/main" id="{7936706D-C657-05BB-A526-2F322F268B90}"/>
              </a:ext>
            </a:extLst>
          </p:cNvPr>
          <p:cNvSpPr>
            <a:spLocks noGrp="1"/>
          </p:cNvSpPr>
          <p:nvPr>
            <p:ph type="sldNum" sz="quarter" idx="16"/>
          </p:nvPr>
        </p:nvSpPr>
        <p:spPr/>
        <p:txBody>
          <a:bodyPr/>
          <a:lstStyle/>
          <a:p>
            <a:fld id="{62EC70F8-94DA-7948-B7CF-5FF16F9F4AFC}" type="slidenum">
              <a:rPr lang="en-US" smtClean="0"/>
              <a:t>‹#›</a:t>
            </a:fld>
            <a:endParaRPr lang="en-US"/>
          </a:p>
        </p:txBody>
      </p:sp>
    </p:spTree>
    <p:extLst>
      <p:ext uri="{BB962C8B-B14F-4D97-AF65-F5344CB8AC3E}">
        <p14:creationId xmlns:p14="http://schemas.microsoft.com/office/powerpoint/2010/main" val="42329734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stats">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2426C6-8042-5B5F-2802-FC5203C37C83}"/>
              </a:ext>
            </a:extLst>
          </p:cNvPr>
          <p:cNvSpPr/>
          <p:nvPr userDrawn="1"/>
        </p:nvSpPr>
        <p:spPr>
          <a:xfrm>
            <a:off x="0" y="0"/>
            <a:ext cx="12192000" cy="1080000"/>
          </a:xfrm>
          <a:prstGeom prst="rect">
            <a:avLst/>
          </a:prstGeom>
          <a:solidFill>
            <a:srgbClr val="410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9" name="Text Placeholder 8">
            <a:extLst>
              <a:ext uri="{FF2B5EF4-FFF2-40B4-BE49-F238E27FC236}">
                <a16:creationId xmlns:a16="http://schemas.microsoft.com/office/drawing/2014/main" id="{E2BF0561-D29E-A422-E97B-659C1C88E224}"/>
              </a:ext>
            </a:extLst>
          </p:cNvPr>
          <p:cNvSpPr>
            <a:spLocks noGrp="1"/>
          </p:cNvSpPr>
          <p:nvPr>
            <p:ph type="body" sz="quarter" idx="10" hasCustomPrompt="1"/>
          </p:nvPr>
        </p:nvSpPr>
        <p:spPr>
          <a:xfrm>
            <a:off x="220005" y="296979"/>
            <a:ext cx="11688216" cy="486041"/>
          </a:xfrm>
        </p:spPr>
        <p:txBody>
          <a:bodyPr/>
          <a:lstStyle>
            <a:lvl1pPr marL="0" indent="0">
              <a:buNone/>
              <a:defRPr b="1">
                <a:solidFill>
                  <a:schemeClr val="bg1"/>
                </a:solidFill>
              </a:defRPr>
            </a:lvl1pPr>
          </a:lstStyle>
          <a:p>
            <a:pPr lvl="0"/>
            <a:r>
              <a:rPr lang="en-US" dirty="0"/>
              <a:t>Insert title</a:t>
            </a:r>
          </a:p>
        </p:txBody>
      </p:sp>
      <p:sp>
        <p:nvSpPr>
          <p:cNvPr id="3" name="Rectangle 2">
            <a:extLst>
              <a:ext uri="{FF2B5EF4-FFF2-40B4-BE49-F238E27FC236}">
                <a16:creationId xmlns:a16="http://schemas.microsoft.com/office/drawing/2014/main" id="{4072D553-F923-C3E1-1675-D76058157440}"/>
              </a:ext>
            </a:extLst>
          </p:cNvPr>
          <p:cNvSpPr/>
          <p:nvPr userDrawn="1"/>
        </p:nvSpPr>
        <p:spPr>
          <a:xfrm>
            <a:off x="1" y="6285186"/>
            <a:ext cx="2816772" cy="572813"/>
          </a:xfrm>
          <a:prstGeom prst="rect">
            <a:avLst/>
          </a:prstGeom>
          <a:solidFill>
            <a:srgbClr val="410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4" name="Picture 3">
            <a:extLst>
              <a:ext uri="{FF2B5EF4-FFF2-40B4-BE49-F238E27FC236}">
                <a16:creationId xmlns:a16="http://schemas.microsoft.com/office/drawing/2014/main" id="{64E1F89F-5249-A814-AB73-84B54289DEB6}"/>
              </a:ext>
            </a:extLst>
          </p:cNvPr>
          <p:cNvPicPr>
            <a:picLocks noChangeAspect="1"/>
          </p:cNvPicPr>
          <p:nvPr userDrawn="1"/>
        </p:nvPicPr>
        <p:blipFill>
          <a:blip r:embed="rId2"/>
          <a:srcRect/>
          <a:stretch/>
        </p:blipFill>
        <p:spPr>
          <a:xfrm>
            <a:off x="272799" y="6391592"/>
            <a:ext cx="1135588" cy="359999"/>
          </a:xfrm>
          <a:prstGeom prst="rect">
            <a:avLst/>
          </a:prstGeom>
        </p:spPr>
      </p:pic>
      <p:sp>
        <p:nvSpPr>
          <p:cNvPr id="5" name="Rectangle 4">
            <a:extLst>
              <a:ext uri="{FF2B5EF4-FFF2-40B4-BE49-F238E27FC236}">
                <a16:creationId xmlns:a16="http://schemas.microsoft.com/office/drawing/2014/main" id="{C1CFD248-64D7-9F7E-8E78-209312B5537C}"/>
              </a:ext>
            </a:extLst>
          </p:cNvPr>
          <p:cNvSpPr/>
          <p:nvPr userDrawn="1"/>
        </p:nvSpPr>
        <p:spPr>
          <a:xfrm>
            <a:off x="2816772" y="6285187"/>
            <a:ext cx="9375227" cy="57281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accent1"/>
              </a:solidFill>
              <a:latin typeface="Source Sans Pro" panose="020B0503030403020204" pitchFamily="34" charset="0"/>
            </a:endParaRPr>
          </a:p>
        </p:txBody>
      </p:sp>
      <p:sp>
        <p:nvSpPr>
          <p:cNvPr id="6" name="Text Placeholder 32">
            <a:extLst>
              <a:ext uri="{FF2B5EF4-FFF2-40B4-BE49-F238E27FC236}">
                <a16:creationId xmlns:a16="http://schemas.microsoft.com/office/drawing/2014/main" id="{7296D838-7A2C-92C3-25F1-E4F95F8A9191}"/>
              </a:ext>
            </a:extLst>
          </p:cNvPr>
          <p:cNvSpPr>
            <a:spLocks noGrp="1"/>
          </p:cNvSpPr>
          <p:nvPr>
            <p:ph type="body" sz="quarter" idx="13" hasCustomPrompt="1"/>
          </p:nvPr>
        </p:nvSpPr>
        <p:spPr>
          <a:xfrm>
            <a:off x="3024000" y="6347956"/>
            <a:ext cx="8319736" cy="432000"/>
          </a:xfrm>
          <a:prstGeom prst="rect">
            <a:avLst/>
          </a:prstGeom>
        </p:spPr>
        <p:txBody>
          <a:bodyPr lIns="0" tIns="0" rIns="0" bIns="0" anchor="ctr" anchorCtr="0">
            <a:normAutofit/>
          </a:bodyPr>
          <a:lstStyle>
            <a:lvl1pPr marL="0" indent="0">
              <a:spcBef>
                <a:spcPts val="0"/>
              </a:spcBef>
              <a:buNone/>
              <a:defRPr sz="1400" b="0" i="0">
                <a:solidFill>
                  <a:srgbClr val="410098"/>
                </a:solidFill>
                <a:latin typeface="Source Sans Pro" panose="020B0503030403020204" pitchFamily="34" charset="0"/>
                <a:ea typeface="Source Sans Pro" panose="020B0503030403020204" pitchFamily="34" charset="0"/>
                <a:cs typeface="Source Sans Pro" panose="020B0503030403020204" pitchFamily="34" charset="0"/>
              </a:defRPr>
            </a:lvl1pPr>
            <a:lvl2pPr>
              <a:defRPr sz="2000" b="1" i="0">
                <a:latin typeface="Source Sans Pro Semibold" panose="020F0502020204030204" pitchFamily="34" charset="0"/>
                <a:cs typeface="Source Sans Pro Semibold" panose="020F0502020204030204" pitchFamily="34" charset="0"/>
              </a:defRPr>
            </a:lvl2pPr>
            <a:lvl3pPr>
              <a:defRPr sz="2000" b="1" i="0">
                <a:latin typeface="Source Sans Pro Semibold" panose="020F0502020204030204" pitchFamily="34" charset="0"/>
                <a:cs typeface="Source Sans Pro Semibold" panose="020F0502020204030204" pitchFamily="34" charset="0"/>
              </a:defRPr>
            </a:lvl3pPr>
            <a:lvl4pPr>
              <a:defRPr sz="2000" b="1" i="0">
                <a:latin typeface="Source Sans Pro Semibold" panose="020F0502020204030204" pitchFamily="34" charset="0"/>
                <a:cs typeface="Source Sans Pro Semibold" panose="020F0502020204030204" pitchFamily="34" charset="0"/>
              </a:defRPr>
            </a:lvl4pPr>
            <a:lvl5pPr>
              <a:defRPr sz="2000" b="1" i="0">
                <a:latin typeface="Source Sans Pro Semibold" panose="020F0502020204030204" pitchFamily="34" charset="0"/>
                <a:cs typeface="Source Sans Pro Semibold" panose="020F0502020204030204" pitchFamily="34" charset="0"/>
              </a:defRPr>
            </a:lvl5pPr>
          </a:lstStyle>
          <a:p>
            <a:pPr lvl="0"/>
            <a:r>
              <a:rPr lang="en-GB" dirty="0" err="1"/>
              <a:t>sheffield.ac.uk</a:t>
            </a:r>
            <a:r>
              <a:rPr lang="en-GB" dirty="0"/>
              <a:t>/add-your-department-</a:t>
            </a:r>
            <a:r>
              <a:rPr lang="en-GB" dirty="0" err="1"/>
              <a:t>url</a:t>
            </a:r>
            <a:r>
              <a:rPr lang="en-GB" dirty="0"/>
              <a:t>-here</a:t>
            </a:r>
            <a:endParaRPr lang="en-US" dirty="0"/>
          </a:p>
        </p:txBody>
      </p:sp>
      <p:sp>
        <p:nvSpPr>
          <p:cNvPr id="8" name="Oval 7">
            <a:extLst>
              <a:ext uri="{FF2B5EF4-FFF2-40B4-BE49-F238E27FC236}">
                <a16:creationId xmlns:a16="http://schemas.microsoft.com/office/drawing/2014/main" id="{B5774180-CD5F-574A-4C65-08939D58E39F}"/>
              </a:ext>
            </a:extLst>
          </p:cNvPr>
          <p:cNvSpPr/>
          <p:nvPr userDrawn="1"/>
        </p:nvSpPr>
        <p:spPr>
          <a:xfrm>
            <a:off x="674915" y="2586593"/>
            <a:ext cx="3464711" cy="3458137"/>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9D41875B-2E7B-63DF-ECE2-23C5343759F7}"/>
              </a:ext>
            </a:extLst>
          </p:cNvPr>
          <p:cNvSpPr>
            <a:spLocks noGrp="1"/>
          </p:cNvSpPr>
          <p:nvPr>
            <p:ph type="body" sz="quarter" idx="14" hasCustomPrompt="1"/>
          </p:nvPr>
        </p:nvSpPr>
        <p:spPr>
          <a:xfrm>
            <a:off x="2775971" y="1101500"/>
            <a:ext cx="6640058" cy="550958"/>
          </a:xfrm>
        </p:spPr>
        <p:txBody>
          <a:bodyPr/>
          <a:lstStyle>
            <a:lvl1pPr marL="0" indent="0" algn="ctr">
              <a:buNone/>
              <a:defRPr b="1"/>
            </a:lvl1pPr>
          </a:lstStyle>
          <a:p>
            <a:pPr lvl="0"/>
            <a:r>
              <a:rPr lang="en-US" dirty="0"/>
              <a:t>Insert text</a:t>
            </a:r>
          </a:p>
        </p:txBody>
      </p:sp>
      <p:sp>
        <p:nvSpPr>
          <p:cNvPr id="13" name="Text Placeholder 11">
            <a:extLst>
              <a:ext uri="{FF2B5EF4-FFF2-40B4-BE49-F238E27FC236}">
                <a16:creationId xmlns:a16="http://schemas.microsoft.com/office/drawing/2014/main" id="{50B70F29-B0FF-088C-7D23-2EA91B99B4E5}"/>
              </a:ext>
            </a:extLst>
          </p:cNvPr>
          <p:cNvSpPr>
            <a:spLocks noGrp="1"/>
          </p:cNvSpPr>
          <p:nvPr>
            <p:ph type="body" sz="quarter" idx="15" hasCustomPrompt="1"/>
          </p:nvPr>
        </p:nvSpPr>
        <p:spPr>
          <a:xfrm>
            <a:off x="2775971" y="1673958"/>
            <a:ext cx="6640058" cy="400572"/>
          </a:xfrm>
        </p:spPr>
        <p:txBody>
          <a:bodyPr>
            <a:normAutofit/>
          </a:bodyPr>
          <a:lstStyle>
            <a:lvl1pPr marL="0" indent="0" algn="ctr">
              <a:buNone/>
              <a:defRPr sz="2400"/>
            </a:lvl1pPr>
          </a:lstStyle>
          <a:p>
            <a:pPr lvl="0"/>
            <a:r>
              <a:rPr lang="en-US" dirty="0"/>
              <a:t>Insert text</a:t>
            </a:r>
          </a:p>
        </p:txBody>
      </p:sp>
      <p:cxnSp>
        <p:nvCxnSpPr>
          <p:cNvPr id="14" name="Straight Connector 13">
            <a:extLst>
              <a:ext uri="{FF2B5EF4-FFF2-40B4-BE49-F238E27FC236}">
                <a16:creationId xmlns:a16="http://schemas.microsoft.com/office/drawing/2014/main" id="{AC65C55C-6D9A-F155-1F1A-FF2BABD74B4D}"/>
              </a:ext>
            </a:extLst>
          </p:cNvPr>
          <p:cNvCxnSpPr>
            <a:cxnSpLocks/>
          </p:cNvCxnSpPr>
          <p:nvPr userDrawn="1"/>
        </p:nvCxnSpPr>
        <p:spPr>
          <a:xfrm>
            <a:off x="2405743" y="2258697"/>
            <a:ext cx="7532914"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34" name="Text Placeholder 33">
            <a:extLst>
              <a:ext uri="{FF2B5EF4-FFF2-40B4-BE49-F238E27FC236}">
                <a16:creationId xmlns:a16="http://schemas.microsoft.com/office/drawing/2014/main" id="{96770B80-3928-10B3-88CF-EA32FAA5C5C7}"/>
              </a:ext>
            </a:extLst>
          </p:cNvPr>
          <p:cNvSpPr>
            <a:spLocks noGrp="1"/>
          </p:cNvSpPr>
          <p:nvPr>
            <p:ph type="body" sz="quarter" idx="16" hasCustomPrompt="1"/>
          </p:nvPr>
        </p:nvSpPr>
        <p:spPr>
          <a:xfrm>
            <a:off x="1252312" y="3139315"/>
            <a:ext cx="2362346" cy="2364896"/>
          </a:xfrm>
        </p:spPr>
        <p:txBody>
          <a:bodyPr anchor="ctr">
            <a:normAutofit/>
          </a:bodyPr>
          <a:lstStyle>
            <a:lvl1pPr marL="0" indent="0" algn="ctr">
              <a:buNone/>
              <a:defRPr sz="2400">
                <a:solidFill>
                  <a:schemeClr val="bg1"/>
                </a:solidFill>
              </a:defRPr>
            </a:lvl1pPr>
          </a:lstStyle>
          <a:p>
            <a:pPr lvl="0"/>
            <a:r>
              <a:rPr lang="en-US" sz="2400" dirty="0"/>
              <a:t>Insert text</a:t>
            </a:r>
            <a:endParaRPr lang="en-US" dirty="0"/>
          </a:p>
        </p:txBody>
      </p:sp>
      <p:sp>
        <p:nvSpPr>
          <p:cNvPr id="7" name="Oval 6">
            <a:extLst>
              <a:ext uri="{FF2B5EF4-FFF2-40B4-BE49-F238E27FC236}">
                <a16:creationId xmlns:a16="http://schemas.microsoft.com/office/drawing/2014/main" id="{9FECA29A-46C9-9062-D6B5-80249B7A16B3}"/>
              </a:ext>
            </a:extLst>
          </p:cNvPr>
          <p:cNvSpPr/>
          <p:nvPr userDrawn="1"/>
        </p:nvSpPr>
        <p:spPr>
          <a:xfrm>
            <a:off x="4388963" y="2586593"/>
            <a:ext cx="3464711" cy="3458137"/>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0FC728D-CF1C-DCEA-317C-AD1BAE3DB858}"/>
              </a:ext>
            </a:extLst>
          </p:cNvPr>
          <p:cNvSpPr/>
          <p:nvPr userDrawn="1"/>
        </p:nvSpPr>
        <p:spPr>
          <a:xfrm>
            <a:off x="8103012" y="2599140"/>
            <a:ext cx="3464711" cy="3458137"/>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3">
            <a:extLst>
              <a:ext uri="{FF2B5EF4-FFF2-40B4-BE49-F238E27FC236}">
                <a16:creationId xmlns:a16="http://schemas.microsoft.com/office/drawing/2014/main" id="{1C05FF26-6E44-E87E-D433-1B72345A1E6B}"/>
              </a:ext>
            </a:extLst>
          </p:cNvPr>
          <p:cNvSpPr>
            <a:spLocks noGrp="1"/>
          </p:cNvSpPr>
          <p:nvPr>
            <p:ph type="body" sz="quarter" idx="17" hasCustomPrompt="1"/>
          </p:nvPr>
        </p:nvSpPr>
        <p:spPr>
          <a:xfrm>
            <a:off x="4898799" y="3139315"/>
            <a:ext cx="2362346" cy="2364896"/>
          </a:xfrm>
        </p:spPr>
        <p:txBody>
          <a:bodyPr anchor="ctr">
            <a:normAutofit/>
          </a:bodyPr>
          <a:lstStyle>
            <a:lvl1pPr marL="0" indent="0" algn="ctr">
              <a:buNone/>
              <a:defRPr sz="2400">
                <a:solidFill>
                  <a:schemeClr val="bg1"/>
                </a:solidFill>
              </a:defRPr>
            </a:lvl1pPr>
          </a:lstStyle>
          <a:p>
            <a:pPr lvl="0"/>
            <a:r>
              <a:rPr lang="en-US" sz="2400" dirty="0"/>
              <a:t>Insert text</a:t>
            </a:r>
            <a:endParaRPr lang="en-US" dirty="0"/>
          </a:p>
        </p:txBody>
      </p:sp>
      <p:sp>
        <p:nvSpPr>
          <p:cNvPr id="17" name="Text Placeholder 33">
            <a:extLst>
              <a:ext uri="{FF2B5EF4-FFF2-40B4-BE49-F238E27FC236}">
                <a16:creationId xmlns:a16="http://schemas.microsoft.com/office/drawing/2014/main" id="{E0CE50EC-65EA-DB72-50B8-1608EE4D4468}"/>
              </a:ext>
            </a:extLst>
          </p:cNvPr>
          <p:cNvSpPr>
            <a:spLocks noGrp="1"/>
          </p:cNvSpPr>
          <p:nvPr>
            <p:ph type="body" sz="quarter" idx="18" hasCustomPrompt="1"/>
          </p:nvPr>
        </p:nvSpPr>
        <p:spPr>
          <a:xfrm>
            <a:off x="8631197" y="3139315"/>
            <a:ext cx="2362346" cy="2364896"/>
          </a:xfrm>
        </p:spPr>
        <p:txBody>
          <a:bodyPr anchor="ctr">
            <a:normAutofit/>
          </a:bodyPr>
          <a:lstStyle>
            <a:lvl1pPr marL="0" indent="0" algn="ctr">
              <a:buNone/>
              <a:defRPr sz="2400">
                <a:solidFill>
                  <a:schemeClr val="bg1"/>
                </a:solidFill>
              </a:defRPr>
            </a:lvl1pPr>
          </a:lstStyle>
          <a:p>
            <a:pPr lvl="0"/>
            <a:r>
              <a:rPr lang="en-US" sz="2400" dirty="0"/>
              <a:t>Insert text</a:t>
            </a:r>
            <a:endParaRPr lang="en-US" dirty="0"/>
          </a:p>
        </p:txBody>
      </p:sp>
      <p:cxnSp>
        <p:nvCxnSpPr>
          <p:cNvPr id="19" name="Straight Connector 18">
            <a:extLst>
              <a:ext uri="{FF2B5EF4-FFF2-40B4-BE49-F238E27FC236}">
                <a16:creationId xmlns:a16="http://schemas.microsoft.com/office/drawing/2014/main" id="{1416C031-63DB-E944-6602-6477110A4D41}"/>
              </a:ext>
            </a:extLst>
          </p:cNvPr>
          <p:cNvCxnSpPr>
            <a:cxnSpLocks/>
          </p:cNvCxnSpPr>
          <p:nvPr userDrawn="1"/>
        </p:nvCxnSpPr>
        <p:spPr>
          <a:xfrm>
            <a:off x="6127255" y="2074530"/>
            <a:ext cx="0" cy="808753"/>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F4A5F7D-73EE-EB0E-74B2-1805FA2574CF}"/>
              </a:ext>
            </a:extLst>
          </p:cNvPr>
          <p:cNvCxnSpPr>
            <a:cxnSpLocks/>
          </p:cNvCxnSpPr>
          <p:nvPr userDrawn="1"/>
        </p:nvCxnSpPr>
        <p:spPr>
          <a:xfrm>
            <a:off x="9938657" y="2258697"/>
            <a:ext cx="0" cy="340443"/>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97271D7-39AC-7326-B047-DF95067C86DD}"/>
              </a:ext>
            </a:extLst>
          </p:cNvPr>
          <p:cNvCxnSpPr>
            <a:cxnSpLocks/>
            <a:endCxn id="8" idx="0"/>
          </p:cNvCxnSpPr>
          <p:nvPr userDrawn="1"/>
        </p:nvCxnSpPr>
        <p:spPr>
          <a:xfrm>
            <a:off x="2405743" y="2258697"/>
            <a:ext cx="1528" cy="327896"/>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9" name="Slide Number Placeholder 28">
            <a:extLst>
              <a:ext uri="{FF2B5EF4-FFF2-40B4-BE49-F238E27FC236}">
                <a16:creationId xmlns:a16="http://schemas.microsoft.com/office/drawing/2014/main" id="{C0304444-5F14-1905-3578-755E7EDD4379}"/>
              </a:ext>
            </a:extLst>
          </p:cNvPr>
          <p:cNvSpPr>
            <a:spLocks noGrp="1"/>
          </p:cNvSpPr>
          <p:nvPr>
            <p:ph type="sldNum" sz="quarter" idx="19"/>
          </p:nvPr>
        </p:nvSpPr>
        <p:spPr/>
        <p:txBody>
          <a:bodyPr/>
          <a:lstStyle/>
          <a:p>
            <a:fld id="{62EC70F8-94DA-7948-B7CF-5FF16F9F4AFC}" type="slidenum">
              <a:rPr lang="en-US" smtClean="0"/>
              <a:t>‹#›</a:t>
            </a:fld>
            <a:endParaRPr lang="en-US"/>
          </a:p>
        </p:txBody>
      </p:sp>
    </p:spTree>
    <p:extLst>
      <p:ext uri="{BB962C8B-B14F-4D97-AF65-F5344CB8AC3E}">
        <p14:creationId xmlns:p14="http://schemas.microsoft.com/office/powerpoint/2010/main" val="8479558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7D2B7CD-8923-4967-A01F-BE2CD815866A}" type="datetimeFigureOut">
              <a:rPr lang="en-GB" smtClean="0"/>
              <a:t>12/07/2023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A5D4E2-093B-4954-9DBF-22AF18F804FD}" type="slidenum">
              <a:rPr lang="en-GB" smtClean="0"/>
              <a:t>‹#›</a:t>
            </a:fld>
            <a:endParaRPr lang="en-GB"/>
          </a:p>
        </p:txBody>
      </p:sp>
    </p:spTree>
    <p:extLst>
      <p:ext uri="{BB962C8B-B14F-4D97-AF65-F5344CB8AC3E}">
        <p14:creationId xmlns:p14="http://schemas.microsoft.com/office/powerpoint/2010/main" val="9034600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17D2B7CD-8923-4967-A01F-BE2CD815866A}" type="datetimeFigureOut">
              <a:rPr lang="en-GB" smtClean="0"/>
              <a:t>12/07/2023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FA5D4E2-093B-4954-9DBF-22AF18F804FD}" type="slidenum">
              <a:rPr lang="en-GB" smtClean="0"/>
              <a:t>‹#›</a:t>
            </a:fld>
            <a:endParaRPr lang="en-GB"/>
          </a:p>
        </p:txBody>
      </p:sp>
    </p:spTree>
    <p:extLst>
      <p:ext uri="{BB962C8B-B14F-4D97-AF65-F5344CB8AC3E}">
        <p14:creationId xmlns:p14="http://schemas.microsoft.com/office/powerpoint/2010/main" val="3738550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12800" y="2362200"/>
            <a:ext cx="53848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00800" y="2362200"/>
            <a:ext cx="53848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12"/>
          <p:cNvSpPr>
            <a:spLocks noGrp="1" noChangeArrowheads="1"/>
          </p:cNvSpPr>
          <p:nvPr>
            <p:ph type="sldNum" sz="quarter" idx="12"/>
          </p:nvPr>
        </p:nvSpPr>
        <p:spPr>
          <a:ln/>
        </p:spPr>
        <p:txBody>
          <a:bodyPr/>
          <a:lstStyle>
            <a:lvl1pPr>
              <a:defRPr/>
            </a:lvl1pPr>
          </a:lstStyle>
          <a:p>
            <a:fld id="{CFA5D4E2-093B-4954-9DBF-22AF18F804FD}" type="slidenum">
              <a:rPr lang="en-GB" smtClean="0"/>
              <a:t>‹#›</a:t>
            </a:fld>
            <a:endParaRPr lang="en-GB"/>
          </a:p>
        </p:txBody>
      </p:sp>
      <p:sp>
        <p:nvSpPr>
          <p:cNvPr id="8" name="Rectangle 10"/>
          <p:cNvSpPr>
            <a:spLocks noGrp="1" noChangeArrowheads="1"/>
          </p:cNvSpPr>
          <p:nvPr>
            <p:ph type="dt" sz="half" idx="13"/>
          </p:nvPr>
        </p:nvSpPr>
        <p:spPr bwMode="auto">
          <a:xfrm>
            <a:off x="914400" y="6553200"/>
            <a:ext cx="12192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000" smtClean="0">
                <a:solidFill>
                  <a:srgbClr val="000000"/>
                </a:solidFill>
                <a:latin typeface="TUOS Blake" pitchFamily="34" charset="0"/>
              </a:defRPr>
            </a:lvl1pPr>
          </a:lstStyle>
          <a:p>
            <a:fld id="{17D2B7CD-8923-4967-A01F-BE2CD815866A}" type="datetimeFigureOut">
              <a:rPr lang="en-GB" smtClean="0"/>
              <a:t>12/07/2023</a:t>
            </a:fld>
            <a:endParaRPr lang="en-GB"/>
          </a:p>
        </p:txBody>
      </p:sp>
      <p:sp>
        <p:nvSpPr>
          <p:cNvPr id="9" name="Rectangle 11"/>
          <p:cNvSpPr>
            <a:spLocks noGrp="1" noChangeArrowheads="1"/>
          </p:cNvSpPr>
          <p:nvPr>
            <p:ph type="ftr" sz="quarter" idx="3"/>
          </p:nvPr>
        </p:nvSpPr>
        <p:spPr bwMode="auto">
          <a:xfrm>
            <a:off x="1828800" y="6553200"/>
            <a:ext cx="6908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000" smtClean="0">
                <a:solidFill>
                  <a:srgbClr val="000000"/>
                </a:solidFill>
                <a:latin typeface="TUOS Blake" pitchFamily="34" charset="0"/>
              </a:defRPr>
            </a:lvl1pPr>
          </a:lstStyle>
          <a:p>
            <a:endParaRPr lang="en-GB"/>
          </a:p>
        </p:txBody>
      </p:sp>
    </p:spTree>
    <p:extLst>
      <p:ext uri="{BB962C8B-B14F-4D97-AF65-F5344CB8AC3E}">
        <p14:creationId xmlns:p14="http://schemas.microsoft.com/office/powerpoint/2010/main" val="55705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extLst>
              <a:ext uri="{28A0092B-C50C-407E-A947-70E740481C1C}">
                <a14:useLocalDpi xmlns:a14="http://schemas.microsoft.com/office/drawing/2010/main"/>
              </a:ext>
            </a:extLst>
          </a:blip>
          <a:srcRect/>
          <a:stretch>
            <a:fillRect l="11000"/>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A853B58-D547-AD54-4F5D-EB0EE1C0C8CF}"/>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26363C3D-7CE5-7AFF-84F6-7A43710983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Rectangle 6">
            <a:extLst>
              <a:ext uri="{FF2B5EF4-FFF2-40B4-BE49-F238E27FC236}">
                <a16:creationId xmlns:a16="http://schemas.microsoft.com/office/drawing/2014/main" id="{0E5040B3-6190-81B3-8BA9-1016C278F72F}"/>
              </a:ext>
            </a:extLst>
          </p:cNvPr>
          <p:cNvSpPr/>
          <p:nvPr userDrawn="1"/>
        </p:nvSpPr>
        <p:spPr>
          <a:xfrm>
            <a:off x="0" y="1"/>
            <a:ext cx="10906540" cy="6857999"/>
          </a:xfrm>
          <a:prstGeom prst="rect">
            <a:avLst/>
          </a:prstGeom>
          <a:gradFill>
            <a:gsLst>
              <a:gs pos="100000">
                <a:schemeClr val="accent1">
                  <a:lumMod val="5000"/>
                  <a:lumOff val="95000"/>
                  <a:alpha val="0"/>
                </a:schemeClr>
              </a:gs>
              <a:gs pos="47000">
                <a:srgbClr val="41009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8" name="Picture 7">
            <a:extLst>
              <a:ext uri="{FF2B5EF4-FFF2-40B4-BE49-F238E27FC236}">
                <a16:creationId xmlns:a16="http://schemas.microsoft.com/office/drawing/2014/main" id="{E2CF7982-C9B2-7D51-B3A2-98F7300BBD62}"/>
              </a:ext>
            </a:extLst>
          </p:cNvPr>
          <p:cNvPicPr>
            <a:picLocks noChangeAspect="1"/>
          </p:cNvPicPr>
          <p:nvPr userDrawn="1"/>
        </p:nvPicPr>
        <p:blipFill>
          <a:blip r:embed="rId3"/>
          <a:srcRect/>
          <a:stretch/>
        </p:blipFill>
        <p:spPr>
          <a:xfrm>
            <a:off x="720000" y="360000"/>
            <a:ext cx="2202914" cy="698360"/>
          </a:xfrm>
          <a:prstGeom prst="rect">
            <a:avLst/>
          </a:prstGeom>
        </p:spPr>
      </p:pic>
      <p:sp>
        <p:nvSpPr>
          <p:cNvPr id="10" name="Text Placeholder 9">
            <a:extLst>
              <a:ext uri="{FF2B5EF4-FFF2-40B4-BE49-F238E27FC236}">
                <a16:creationId xmlns:a16="http://schemas.microsoft.com/office/drawing/2014/main" id="{2391E0B2-7CE0-BB6C-140E-1E1751317F14}"/>
              </a:ext>
            </a:extLst>
          </p:cNvPr>
          <p:cNvSpPr>
            <a:spLocks noGrp="1"/>
          </p:cNvSpPr>
          <p:nvPr>
            <p:ph type="body" sz="quarter" idx="13" hasCustomPrompt="1"/>
          </p:nvPr>
        </p:nvSpPr>
        <p:spPr>
          <a:xfrm>
            <a:off x="693738" y="1724025"/>
            <a:ext cx="8902207" cy="2490788"/>
          </a:xfrm>
        </p:spPr>
        <p:txBody>
          <a:bodyPr>
            <a:normAutofit/>
          </a:bodyPr>
          <a:lstStyle>
            <a:lvl1pPr marL="0" indent="0">
              <a:buNone/>
              <a:defRPr sz="9000" b="1">
                <a:solidFill>
                  <a:schemeClr val="bg1"/>
                </a:solidFill>
                <a:latin typeface="Source Sans Pro" panose="020B0503030403020204" pitchFamily="34" charset="0"/>
              </a:defRPr>
            </a:lvl1pPr>
          </a:lstStyle>
          <a:p>
            <a:pPr lvl="0"/>
            <a:r>
              <a:rPr lang="en-US" dirty="0"/>
              <a:t>Presentation title</a:t>
            </a:r>
          </a:p>
        </p:txBody>
      </p:sp>
      <p:sp>
        <p:nvSpPr>
          <p:cNvPr id="11" name="Text Placeholder 9">
            <a:extLst>
              <a:ext uri="{FF2B5EF4-FFF2-40B4-BE49-F238E27FC236}">
                <a16:creationId xmlns:a16="http://schemas.microsoft.com/office/drawing/2014/main" id="{96F9657B-8280-CF64-AF91-D7C620290EBD}"/>
              </a:ext>
            </a:extLst>
          </p:cNvPr>
          <p:cNvSpPr>
            <a:spLocks noGrp="1"/>
          </p:cNvSpPr>
          <p:nvPr>
            <p:ph type="body" sz="quarter" idx="14" hasCustomPrompt="1"/>
          </p:nvPr>
        </p:nvSpPr>
        <p:spPr>
          <a:xfrm>
            <a:off x="693737" y="4519448"/>
            <a:ext cx="8902207" cy="861849"/>
          </a:xfrm>
        </p:spPr>
        <p:txBody>
          <a:bodyPr>
            <a:normAutofit/>
          </a:bodyPr>
          <a:lstStyle>
            <a:lvl1pPr marL="0" indent="0">
              <a:buNone/>
              <a:defRPr sz="2400" b="1">
                <a:solidFill>
                  <a:schemeClr val="bg1"/>
                </a:solidFill>
                <a:latin typeface="Source Sans Pro" panose="020B0503030403020204" pitchFamily="34" charset="0"/>
              </a:defRPr>
            </a:lvl1pPr>
          </a:lstStyle>
          <a:p>
            <a:pPr lvl="0"/>
            <a:r>
              <a:rPr lang="en-US" dirty="0"/>
              <a:t>Date</a:t>
            </a:r>
          </a:p>
        </p:txBody>
      </p:sp>
      <p:sp>
        <p:nvSpPr>
          <p:cNvPr id="12" name="Text Placeholder 9">
            <a:extLst>
              <a:ext uri="{FF2B5EF4-FFF2-40B4-BE49-F238E27FC236}">
                <a16:creationId xmlns:a16="http://schemas.microsoft.com/office/drawing/2014/main" id="{ACEA8296-7427-50A5-F9F2-F8F072497B94}"/>
              </a:ext>
            </a:extLst>
          </p:cNvPr>
          <p:cNvSpPr>
            <a:spLocks noGrp="1"/>
          </p:cNvSpPr>
          <p:nvPr>
            <p:ph type="body" sz="quarter" idx="15" hasCustomPrompt="1"/>
          </p:nvPr>
        </p:nvSpPr>
        <p:spPr>
          <a:xfrm>
            <a:off x="693736" y="5507913"/>
            <a:ext cx="10660064" cy="861849"/>
          </a:xfrm>
        </p:spPr>
        <p:txBody>
          <a:bodyPr>
            <a:noAutofit/>
          </a:bodyPr>
          <a:lstStyle>
            <a:lvl1pPr marL="0" indent="0">
              <a:buNone/>
              <a:defRPr sz="2400" b="0">
                <a:solidFill>
                  <a:schemeClr val="bg1"/>
                </a:solidFill>
                <a:latin typeface="Source Sans Pro" panose="020B0503030403020204" pitchFamily="34" charset="0"/>
              </a:defRPr>
            </a:lvl1pPr>
          </a:lstStyle>
          <a:p>
            <a:pPr lvl="0"/>
            <a:r>
              <a:rPr lang="en-GB" dirty="0"/>
              <a:t>Name</a:t>
            </a:r>
          </a:p>
        </p:txBody>
      </p:sp>
      <p:pic>
        <p:nvPicPr>
          <p:cNvPr id="2" name="Picture 1" descr="Logo&#10;&#10;Description automatically generated">
            <a:extLst>
              <a:ext uri="{FF2B5EF4-FFF2-40B4-BE49-F238E27FC236}">
                <a16:creationId xmlns:a16="http://schemas.microsoft.com/office/drawing/2014/main" id="{E642FC27-FD97-7629-B626-ACA9D129F235}"/>
              </a:ext>
            </a:extLst>
          </p:cNvPr>
          <p:cNvPicPr>
            <a:picLocks noChangeAspect="1"/>
          </p:cNvPicPr>
          <p:nvPr userDrawn="1"/>
        </p:nvPicPr>
        <p:blipFill>
          <a:blip r:embed="rId4"/>
          <a:stretch>
            <a:fillRect/>
          </a:stretch>
        </p:blipFill>
        <p:spPr>
          <a:xfrm>
            <a:off x="10597015" y="5848346"/>
            <a:ext cx="1450521" cy="873129"/>
          </a:xfrm>
          <a:prstGeom prst="rect">
            <a:avLst/>
          </a:prstGeom>
        </p:spPr>
      </p:pic>
    </p:spTree>
    <p:extLst>
      <p:ext uri="{BB962C8B-B14F-4D97-AF65-F5344CB8AC3E}">
        <p14:creationId xmlns:p14="http://schemas.microsoft.com/office/powerpoint/2010/main" val="2211355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1">
          <a:blip r:embed="rId2">
            <a:lum/>
            <a:extLst>
              <a:ext uri="{28A0092B-C50C-407E-A947-70E740481C1C}">
                <a14:useLocalDpi xmlns:a14="http://schemas.microsoft.com/office/drawing/2010/main"/>
              </a:ext>
            </a:extLst>
          </a:blip>
          <a:srcRect/>
          <a:stretch>
            <a:fillRect l="11000"/>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A853B58-D547-AD54-4F5D-EB0EE1C0C8CF}"/>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26363C3D-7CE5-7AFF-84F6-7A43710983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Rectangle 6">
            <a:extLst>
              <a:ext uri="{FF2B5EF4-FFF2-40B4-BE49-F238E27FC236}">
                <a16:creationId xmlns:a16="http://schemas.microsoft.com/office/drawing/2014/main" id="{0E5040B3-6190-81B3-8BA9-1016C278F72F}"/>
              </a:ext>
            </a:extLst>
          </p:cNvPr>
          <p:cNvSpPr/>
          <p:nvPr userDrawn="1"/>
        </p:nvSpPr>
        <p:spPr>
          <a:xfrm>
            <a:off x="0" y="1"/>
            <a:ext cx="10906540" cy="6857999"/>
          </a:xfrm>
          <a:prstGeom prst="rect">
            <a:avLst/>
          </a:prstGeom>
          <a:gradFill>
            <a:gsLst>
              <a:gs pos="100000">
                <a:schemeClr val="accent1">
                  <a:lumMod val="5000"/>
                  <a:lumOff val="95000"/>
                  <a:alpha val="0"/>
                </a:schemeClr>
              </a:gs>
              <a:gs pos="47000">
                <a:srgbClr val="41009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8" name="Picture 7">
            <a:extLst>
              <a:ext uri="{FF2B5EF4-FFF2-40B4-BE49-F238E27FC236}">
                <a16:creationId xmlns:a16="http://schemas.microsoft.com/office/drawing/2014/main" id="{E2CF7982-C9B2-7D51-B3A2-98F7300BBD62}"/>
              </a:ext>
            </a:extLst>
          </p:cNvPr>
          <p:cNvPicPr>
            <a:picLocks noChangeAspect="1"/>
          </p:cNvPicPr>
          <p:nvPr userDrawn="1"/>
        </p:nvPicPr>
        <p:blipFill>
          <a:blip r:embed="rId3"/>
          <a:srcRect/>
          <a:stretch/>
        </p:blipFill>
        <p:spPr>
          <a:xfrm>
            <a:off x="720000" y="360000"/>
            <a:ext cx="2202914" cy="698360"/>
          </a:xfrm>
          <a:prstGeom prst="rect">
            <a:avLst/>
          </a:prstGeom>
        </p:spPr>
      </p:pic>
      <p:sp>
        <p:nvSpPr>
          <p:cNvPr id="10" name="Text Placeholder 9">
            <a:extLst>
              <a:ext uri="{FF2B5EF4-FFF2-40B4-BE49-F238E27FC236}">
                <a16:creationId xmlns:a16="http://schemas.microsoft.com/office/drawing/2014/main" id="{2391E0B2-7CE0-BB6C-140E-1E1751317F14}"/>
              </a:ext>
            </a:extLst>
          </p:cNvPr>
          <p:cNvSpPr>
            <a:spLocks noGrp="1"/>
          </p:cNvSpPr>
          <p:nvPr>
            <p:ph type="body" sz="quarter" idx="13" hasCustomPrompt="1"/>
          </p:nvPr>
        </p:nvSpPr>
        <p:spPr>
          <a:xfrm>
            <a:off x="693738" y="1724025"/>
            <a:ext cx="8902207" cy="2490788"/>
          </a:xfrm>
        </p:spPr>
        <p:txBody>
          <a:bodyPr>
            <a:normAutofit/>
          </a:bodyPr>
          <a:lstStyle>
            <a:lvl1pPr marL="0" indent="0">
              <a:buNone/>
              <a:defRPr sz="9000" b="1">
                <a:solidFill>
                  <a:schemeClr val="bg1"/>
                </a:solidFill>
                <a:latin typeface="Source Sans Pro" panose="020B0503030403020204" pitchFamily="34" charset="0"/>
              </a:defRPr>
            </a:lvl1pPr>
          </a:lstStyle>
          <a:p>
            <a:pPr lvl="0"/>
            <a:r>
              <a:rPr lang="en-US" dirty="0"/>
              <a:t>Presentation title</a:t>
            </a:r>
          </a:p>
        </p:txBody>
      </p:sp>
      <p:sp>
        <p:nvSpPr>
          <p:cNvPr id="11" name="Text Placeholder 9">
            <a:extLst>
              <a:ext uri="{FF2B5EF4-FFF2-40B4-BE49-F238E27FC236}">
                <a16:creationId xmlns:a16="http://schemas.microsoft.com/office/drawing/2014/main" id="{96F9657B-8280-CF64-AF91-D7C620290EBD}"/>
              </a:ext>
            </a:extLst>
          </p:cNvPr>
          <p:cNvSpPr>
            <a:spLocks noGrp="1"/>
          </p:cNvSpPr>
          <p:nvPr>
            <p:ph type="body" sz="quarter" idx="14" hasCustomPrompt="1"/>
          </p:nvPr>
        </p:nvSpPr>
        <p:spPr>
          <a:xfrm>
            <a:off x="693737" y="4519448"/>
            <a:ext cx="8902207" cy="861849"/>
          </a:xfrm>
        </p:spPr>
        <p:txBody>
          <a:bodyPr>
            <a:normAutofit/>
          </a:bodyPr>
          <a:lstStyle>
            <a:lvl1pPr marL="0" indent="0">
              <a:buNone/>
              <a:defRPr sz="2400" b="1">
                <a:solidFill>
                  <a:schemeClr val="bg1"/>
                </a:solidFill>
                <a:latin typeface="Source Sans Pro" panose="020B0503030403020204" pitchFamily="34" charset="0"/>
              </a:defRPr>
            </a:lvl1pPr>
          </a:lstStyle>
          <a:p>
            <a:pPr lvl="0"/>
            <a:r>
              <a:rPr lang="en-US" dirty="0"/>
              <a:t>Date</a:t>
            </a:r>
          </a:p>
        </p:txBody>
      </p:sp>
      <p:sp>
        <p:nvSpPr>
          <p:cNvPr id="12" name="Text Placeholder 9">
            <a:extLst>
              <a:ext uri="{FF2B5EF4-FFF2-40B4-BE49-F238E27FC236}">
                <a16:creationId xmlns:a16="http://schemas.microsoft.com/office/drawing/2014/main" id="{ACEA8296-7427-50A5-F9F2-F8F072497B94}"/>
              </a:ext>
            </a:extLst>
          </p:cNvPr>
          <p:cNvSpPr>
            <a:spLocks noGrp="1"/>
          </p:cNvSpPr>
          <p:nvPr>
            <p:ph type="body" sz="quarter" idx="15" hasCustomPrompt="1"/>
          </p:nvPr>
        </p:nvSpPr>
        <p:spPr>
          <a:xfrm>
            <a:off x="693736" y="5507913"/>
            <a:ext cx="10660064" cy="861849"/>
          </a:xfrm>
        </p:spPr>
        <p:txBody>
          <a:bodyPr>
            <a:noAutofit/>
          </a:bodyPr>
          <a:lstStyle>
            <a:lvl1pPr marL="0" indent="0">
              <a:buNone/>
              <a:defRPr sz="2400" b="0">
                <a:solidFill>
                  <a:schemeClr val="bg1"/>
                </a:solidFill>
                <a:latin typeface="Source Sans Pro" panose="020B0503030403020204" pitchFamily="34" charset="0"/>
              </a:defRPr>
            </a:lvl1pPr>
          </a:lstStyle>
          <a:p>
            <a:pPr lvl="0"/>
            <a:r>
              <a:rPr lang="en-GB" dirty="0"/>
              <a:t>Name</a:t>
            </a:r>
          </a:p>
        </p:txBody>
      </p:sp>
      <p:pic>
        <p:nvPicPr>
          <p:cNvPr id="2" name="Picture 1" descr="Logo&#10;&#10;Description automatically generated">
            <a:extLst>
              <a:ext uri="{FF2B5EF4-FFF2-40B4-BE49-F238E27FC236}">
                <a16:creationId xmlns:a16="http://schemas.microsoft.com/office/drawing/2014/main" id="{9B61AB62-CE34-04BD-FAAF-A262CF2BEC03}"/>
              </a:ext>
            </a:extLst>
          </p:cNvPr>
          <p:cNvPicPr>
            <a:picLocks noChangeAspect="1"/>
          </p:cNvPicPr>
          <p:nvPr userDrawn="1"/>
        </p:nvPicPr>
        <p:blipFill>
          <a:blip r:embed="rId4"/>
          <a:stretch>
            <a:fillRect/>
          </a:stretch>
        </p:blipFill>
        <p:spPr>
          <a:xfrm>
            <a:off x="10597015" y="5848346"/>
            <a:ext cx="1450521" cy="873129"/>
          </a:xfrm>
          <a:prstGeom prst="rect">
            <a:avLst/>
          </a:prstGeom>
          <a:solidFill>
            <a:srgbClr val="131E29">
              <a:alpha val="24031"/>
            </a:srgbClr>
          </a:solidFill>
        </p:spPr>
      </p:pic>
    </p:spTree>
    <p:extLst>
      <p:ext uri="{BB962C8B-B14F-4D97-AF65-F5344CB8AC3E}">
        <p14:creationId xmlns:p14="http://schemas.microsoft.com/office/powerpoint/2010/main" val="2424993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 viole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478253E-8F70-24B5-FCED-4686D43F3D79}"/>
              </a:ext>
            </a:extLst>
          </p:cNvPr>
          <p:cNvSpPr/>
          <p:nvPr userDrawn="1"/>
        </p:nvSpPr>
        <p:spPr>
          <a:xfrm>
            <a:off x="0" y="0"/>
            <a:ext cx="12192000" cy="6858000"/>
          </a:xfrm>
          <a:prstGeom prst="rect">
            <a:avLst/>
          </a:prstGeom>
          <a:solidFill>
            <a:schemeClr val="tx2">
              <a:alpha val="9299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64E1F89F-5249-A814-AB73-84B54289DEB6}"/>
              </a:ext>
            </a:extLst>
          </p:cNvPr>
          <p:cNvPicPr>
            <a:picLocks noChangeAspect="1"/>
          </p:cNvPicPr>
          <p:nvPr userDrawn="1"/>
        </p:nvPicPr>
        <p:blipFill>
          <a:blip r:embed="rId3"/>
          <a:srcRect/>
          <a:stretch/>
        </p:blipFill>
        <p:spPr>
          <a:xfrm>
            <a:off x="272799" y="6391592"/>
            <a:ext cx="1135588" cy="359999"/>
          </a:xfrm>
          <a:prstGeom prst="rect">
            <a:avLst/>
          </a:prstGeom>
        </p:spPr>
      </p:pic>
      <p:sp>
        <p:nvSpPr>
          <p:cNvPr id="8" name="Rectangle 7">
            <a:extLst>
              <a:ext uri="{FF2B5EF4-FFF2-40B4-BE49-F238E27FC236}">
                <a16:creationId xmlns:a16="http://schemas.microsoft.com/office/drawing/2014/main" id="{AA583C76-ED81-579C-36AA-86D8086EC9C0}"/>
              </a:ext>
            </a:extLst>
          </p:cNvPr>
          <p:cNvSpPr/>
          <p:nvPr userDrawn="1"/>
        </p:nvSpPr>
        <p:spPr>
          <a:xfrm>
            <a:off x="0" y="0"/>
            <a:ext cx="1220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3" panose="020B0503030403020204" pitchFamily="34" charset="0"/>
            </a:endParaRPr>
          </a:p>
        </p:txBody>
      </p:sp>
      <p:sp>
        <p:nvSpPr>
          <p:cNvPr id="7" name="Text Placeholder 32">
            <a:extLst>
              <a:ext uri="{FF2B5EF4-FFF2-40B4-BE49-F238E27FC236}">
                <a16:creationId xmlns:a16="http://schemas.microsoft.com/office/drawing/2014/main" id="{554F6C99-C9F4-2835-364C-013CC2989A46}"/>
              </a:ext>
            </a:extLst>
          </p:cNvPr>
          <p:cNvSpPr>
            <a:spLocks noGrp="1"/>
          </p:cNvSpPr>
          <p:nvPr>
            <p:ph type="body" sz="quarter" idx="11" hasCustomPrompt="1"/>
          </p:nvPr>
        </p:nvSpPr>
        <p:spPr>
          <a:xfrm>
            <a:off x="2304000" y="1965816"/>
            <a:ext cx="7200000" cy="2926368"/>
          </a:xfrm>
          <a:prstGeom prst="rect">
            <a:avLst/>
          </a:prstGeom>
        </p:spPr>
        <p:txBody>
          <a:bodyPr lIns="0" tIns="0" rIns="0" bIns="0" anchor="ctr" anchorCtr="0">
            <a:normAutofit/>
          </a:bodyPr>
          <a:lstStyle>
            <a:lvl1pPr marL="0" indent="0">
              <a:lnSpc>
                <a:spcPts val="8500"/>
              </a:lnSpc>
              <a:spcBef>
                <a:spcPts val="0"/>
              </a:spcBef>
              <a:buNone/>
              <a:defRPr sz="9000" b="1" i="0">
                <a:solidFill>
                  <a:schemeClr val="bg1"/>
                </a:solidFill>
                <a:latin typeface="Source Sans Pro" panose="020B0503030403020204" pitchFamily="34" charset="0"/>
                <a:ea typeface="Source Sans Pro" panose="020B0503030403020204" pitchFamily="34" charset="0"/>
                <a:cs typeface="Source Sans Pro" panose="020B0503030403020204" pitchFamily="34" charset="0"/>
              </a:defRPr>
            </a:lvl1pPr>
            <a:lvl2pPr>
              <a:defRPr sz="2000" b="1" i="0">
                <a:latin typeface="Source Sans Pro Semibold" panose="020F0502020204030204" pitchFamily="34" charset="0"/>
                <a:cs typeface="Source Sans Pro Semibold" panose="020F0502020204030204" pitchFamily="34" charset="0"/>
              </a:defRPr>
            </a:lvl2pPr>
            <a:lvl3pPr>
              <a:defRPr sz="2000" b="1" i="0">
                <a:latin typeface="Source Sans Pro Semibold" panose="020F0502020204030204" pitchFamily="34" charset="0"/>
                <a:cs typeface="Source Sans Pro Semibold" panose="020F0502020204030204" pitchFamily="34" charset="0"/>
              </a:defRPr>
            </a:lvl3pPr>
            <a:lvl4pPr>
              <a:defRPr sz="2000" b="1" i="0">
                <a:latin typeface="Source Sans Pro Semibold" panose="020F0502020204030204" pitchFamily="34" charset="0"/>
                <a:cs typeface="Source Sans Pro Semibold" panose="020F0502020204030204" pitchFamily="34" charset="0"/>
              </a:defRPr>
            </a:lvl4pPr>
            <a:lvl5pPr>
              <a:defRPr sz="2000" b="1" i="0">
                <a:latin typeface="Source Sans Pro Semibold" panose="020F0502020204030204" pitchFamily="34" charset="0"/>
                <a:cs typeface="Source Sans Pro Semibold" panose="020F0502020204030204" pitchFamily="34" charset="0"/>
              </a:defRPr>
            </a:lvl5pPr>
          </a:lstStyle>
          <a:p>
            <a:pPr lvl="0"/>
            <a:r>
              <a:rPr lang="en-GB" dirty="0"/>
              <a:t>Divider slide: Violet</a:t>
            </a:r>
          </a:p>
        </p:txBody>
      </p:sp>
      <p:sp>
        <p:nvSpPr>
          <p:cNvPr id="2" name="Slide Number Placeholder 1">
            <a:extLst>
              <a:ext uri="{FF2B5EF4-FFF2-40B4-BE49-F238E27FC236}">
                <a16:creationId xmlns:a16="http://schemas.microsoft.com/office/drawing/2014/main" id="{E922A71A-9A18-18BE-DA37-EA8EFB4B86F9}"/>
              </a:ext>
            </a:extLst>
          </p:cNvPr>
          <p:cNvSpPr>
            <a:spLocks noGrp="1"/>
          </p:cNvSpPr>
          <p:nvPr>
            <p:ph type="sldNum" sz="quarter" idx="12"/>
          </p:nvPr>
        </p:nvSpPr>
        <p:spPr/>
        <p:txBody>
          <a:bodyPr/>
          <a:lstStyle>
            <a:lvl1pPr>
              <a:defRPr>
                <a:solidFill>
                  <a:schemeClr val="bg1"/>
                </a:solidFill>
              </a:defRPr>
            </a:lvl1pPr>
          </a:lstStyle>
          <a:p>
            <a:fld id="{62EC70F8-94DA-7948-B7CF-5FF16F9F4AFC}" type="slidenum">
              <a:rPr lang="en-US" smtClean="0"/>
              <a:pPr/>
              <a:t>‹#›</a:t>
            </a:fld>
            <a:endParaRPr lang="en-US" dirty="0"/>
          </a:p>
        </p:txBody>
      </p:sp>
    </p:spTree>
    <p:extLst>
      <p:ext uri="{BB962C8B-B14F-4D97-AF65-F5344CB8AC3E}">
        <p14:creationId xmlns:p14="http://schemas.microsoft.com/office/powerpoint/2010/main" val="347749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 teal">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478253E-8F70-24B5-FCED-4686D43F3D79}"/>
              </a:ext>
            </a:extLst>
          </p:cNvPr>
          <p:cNvSpPr/>
          <p:nvPr userDrawn="1"/>
        </p:nvSpPr>
        <p:spPr>
          <a:xfrm>
            <a:off x="0" y="0"/>
            <a:ext cx="12192000" cy="6858000"/>
          </a:xfrm>
          <a:prstGeom prst="rect">
            <a:avLst/>
          </a:prstGeom>
          <a:solidFill>
            <a:schemeClr val="accent5">
              <a:alpha val="9299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4E1F89F-5249-A814-AB73-84B54289DEB6}"/>
              </a:ext>
            </a:extLst>
          </p:cNvPr>
          <p:cNvPicPr>
            <a:picLocks noChangeAspect="1"/>
          </p:cNvPicPr>
          <p:nvPr userDrawn="1"/>
        </p:nvPicPr>
        <p:blipFill>
          <a:blip r:embed="rId3"/>
          <a:srcRect/>
          <a:stretch/>
        </p:blipFill>
        <p:spPr>
          <a:xfrm>
            <a:off x="272799" y="6391592"/>
            <a:ext cx="1135588" cy="359999"/>
          </a:xfrm>
          <a:prstGeom prst="rect">
            <a:avLst/>
          </a:prstGeom>
        </p:spPr>
      </p:pic>
      <p:sp>
        <p:nvSpPr>
          <p:cNvPr id="8" name="Rectangle 7">
            <a:extLst>
              <a:ext uri="{FF2B5EF4-FFF2-40B4-BE49-F238E27FC236}">
                <a16:creationId xmlns:a16="http://schemas.microsoft.com/office/drawing/2014/main" id="{AA583C76-ED81-579C-36AA-86D8086EC9C0}"/>
              </a:ext>
            </a:extLst>
          </p:cNvPr>
          <p:cNvSpPr/>
          <p:nvPr userDrawn="1"/>
        </p:nvSpPr>
        <p:spPr>
          <a:xfrm>
            <a:off x="0" y="0"/>
            <a:ext cx="1220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3" panose="020B0503030403020204" pitchFamily="34" charset="0"/>
            </a:endParaRPr>
          </a:p>
        </p:txBody>
      </p:sp>
      <p:sp>
        <p:nvSpPr>
          <p:cNvPr id="7" name="Text Placeholder 32">
            <a:extLst>
              <a:ext uri="{FF2B5EF4-FFF2-40B4-BE49-F238E27FC236}">
                <a16:creationId xmlns:a16="http://schemas.microsoft.com/office/drawing/2014/main" id="{554F6C99-C9F4-2835-364C-013CC2989A46}"/>
              </a:ext>
            </a:extLst>
          </p:cNvPr>
          <p:cNvSpPr>
            <a:spLocks noGrp="1"/>
          </p:cNvSpPr>
          <p:nvPr>
            <p:ph type="body" sz="quarter" idx="11" hasCustomPrompt="1"/>
          </p:nvPr>
        </p:nvSpPr>
        <p:spPr>
          <a:xfrm>
            <a:off x="2304000" y="1965816"/>
            <a:ext cx="7200000" cy="2926368"/>
          </a:xfrm>
          <a:prstGeom prst="rect">
            <a:avLst/>
          </a:prstGeom>
        </p:spPr>
        <p:txBody>
          <a:bodyPr lIns="0" tIns="0" rIns="0" bIns="0" anchor="ctr" anchorCtr="0">
            <a:normAutofit/>
          </a:bodyPr>
          <a:lstStyle>
            <a:lvl1pPr marL="0" indent="0">
              <a:lnSpc>
                <a:spcPts val="8500"/>
              </a:lnSpc>
              <a:spcBef>
                <a:spcPts val="0"/>
              </a:spcBef>
              <a:buNone/>
              <a:defRPr sz="9000" b="1" i="0">
                <a:solidFill>
                  <a:schemeClr val="bg1"/>
                </a:solidFill>
                <a:latin typeface="Source Sans Pro" panose="020B0503030403020204" pitchFamily="34" charset="0"/>
                <a:ea typeface="Source Sans Pro" panose="020B0503030403020204" pitchFamily="34" charset="0"/>
                <a:cs typeface="Source Sans Pro" panose="020B0503030403020204" pitchFamily="34" charset="0"/>
              </a:defRPr>
            </a:lvl1pPr>
            <a:lvl2pPr>
              <a:defRPr sz="2000" b="1" i="0">
                <a:latin typeface="Source Sans Pro Semibold" panose="020F0502020204030204" pitchFamily="34" charset="0"/>
                <a:cs typeface="Source Sans Pro Semibold" panose="020F0502020204030204" pitchFamily="34" charset="0"/>
              </a:defRPr>
            </a:lvl2pPr>
            <a:lvl3pPr>
              <a:defRPr sz="2000" b="1" i="0">
                <a:latin typeface="Source Sans Pro Semibold" panose="020F0502020204030204" pitchFamily="34" charset="0"/>
                <a:cs typeface="Source Sans Pro Semibold" panose="020F0502020204030204" pitchFamily="34" charset="0"/>
              </a:defRPr>
            </a:lvl3pPr>
            <a:lvl4pPr>
              <a:defRPr sz="2000" b="1" i="0">
                <a:latin typeface="Source Sans Pro Semibold" panose="020F0502020204030204" pitchFamily="34" charset="0"/>
                <a:cs typeface="Source Sans Pro Semibold" panose="020F0502020204030204" pitchFamily="34" charset="0"/>
              </a:defRPr>
            </a:lvl4pPr>
            <a:lvl5pPr>
              <a:defRPr sz="2000" b="1" i="0">
                <a:latin typeface="Source Sans Pro Semibold" panose="020F0502020204030204" pitchFamily="34" charset="0"/>
                <a:cs typeface="Source Sans Pro Semibold" panose="020F0502020204030204" pitchFamily="34" charset="0"/>
              </a:defRPr>
            </a:lvl5pPr>
          </a:lstStyle>
          <a:p>
            <a:pPr lvl="0"/>
            <a:r>
              <a:rPr lang="en-GB" dirty="0"/>
              <a:t>Divider slide: Teal</a:t>
            </a:r>
            <a:endParaRPr lang="en-US" dirty="0"/>
          </a:p>
        </p:txBody>
      </p:sp>
      <p:sp>
        <p:nvSpPr>
          <p:cNvPr id="14" name="Slide Number Placeholder 13">
            <a:extLst>
              <a:ext uri="{FF2B5EF4-FFF2-40B4-BE49-F238E27FC236}">
                <a16:creationId xmlns:a16="http://schemas.microsoft.com/office/drawing/2014/main" id="{574B3302-1BEC-BA32-CA52-D0E35A216EDE}"/>
              </a:ext>
            </a:extLst>
          </p:cNvPr>
          <p:cNvSpPr>
            <a:spLocks noGrp="1"/>
          </p:cNvSpPr>
          <p:nvPr>
            <p:ph type="sldNum" sz="quarter" idx="12"/>
          </p:nvPr>
        </p:nvSpPr>
        <p:spPr/>
        <p:txBody>
          <a:bodyPr/>
          <a:lstStyle>
            <a:lvl1pPr>
              <a:defRPr>
                <a:solidFill>
                  <a:schemeClr val="bg1"/>
                </a:solidFill>
              </a:defRPr>
            </a:lvl1pPr>
          </a:lstStyle>
          <a:p>
            <a:fld id="{62EC70F8-94DA-7948-B7CF-5FF16F9F4AFC}" type="slidenum">
              <a:rPr lang="en-US" smtClean="0"/>
              <a:pPr/>
              <a:t>‹#›</a:t>
            </a:fld>
            <a:endParaRPr lang="en-US" dirty="0"/>
          </a:p>
        </p:txBody>
      </p:sp>
    </p:spTree>
    <p:extLst>
      <p:ext uri="{BB962C8B-B14F-4D97-AF65-F5344CB8AC3E}">
        <p14:creationId xmlns:p14="http://schemas.microsoft.com/office/powerpoint/2010/main" val="858435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 flamingo">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478253E-8F70-24B5-FCED-4686D43F3D79}"/>
              </a:ext>
            </a:extLst>
          </p:cNvPr>
          <p:cNvSpPr/>
          <p:nvPr userDrawn="1"/>
        </p:nvSpPr>
        <p:spPr>
          <a:xfrm>
            <a:off x="0" y="0"/>
            <a:ext cx="12192000" cy="6858000"/>
          </a:xfrm>
          <a:prstGeom prst="rect">
            <a:avLst/>
          </a:prstGeom>
          <a:solidFill>
            <a:schemeClr val="accent4">
              <a:alpha val="8623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64E1F89F-5249-A814-AB73-84B54289DEB6}"/>
              </a:ext>
            </a:extLst>
          </p:cNvPr>
          <p:cNvPicPr>
            <a:picLocks noChangeAspect="1"/>
          </p:cNvPicPr>
          <p:nvPr userDrawn="1"/>
        </p:nvPicPr>
        <p:blipFill>
          <a:blip r:embed="rId3"/>
          <a:srcRect/>
          <a:stretch/>
        </p:blipFill>
        <p:spPr>
          <a:xfrm>
            <a:off x="272799" y="6391592"/>
            <a:ext cx="1135588" cy="359999"/>
          </a:xfrm>
          <a:prstGeom prst="rect">
            <a:avLst/>
          </a:prstGeom>
        </p:spPr>
      </p:pic>
      <p:sp>
        <p:nvSpPr>
          <p:cNvPr id="8" name="Rectangle 7">
            <a:extLst>
              <a:ext uri="{FF2B5EF4-FFF2-40B4-BE49-F238E27FC236}">
                <a16:creationId xmlns:a16="http://schemas.microsoft.com/office/drawing/2014/main" id="{AA583C76-ED81-579C-36AA-86D8086EC9C0}"/>
              </a:ext>
            </a:extLst>
          </p:cNvPr>
          <p:cNvSpPr/>
          <p:nvPr userDrawn="1"/>
        </p:nvSpPr>
        <p:spPr>
          <a:xfrm>
            <a:off x="0" y="0"/>
            <a:ext cx="1220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3" panose="020B0503030403020204" pitchFamily="34" charset="0"/>
            </a:endParaRPr>
          </a:p>
        </p:txBody>
      </p:sp>
      <p:sp>
        <p:nvSpPr>
          <p:cNvPr id="7" name="Text Placeholder 32">
            <a:extLst>
              <a:ext uri="{FF2B5EF4-FFF2-40B4-BE49-F238E27FC236}">
                <a16:creationId xmlns:a16="http://schemas.microsoft.com/office/drawing/2014/main" id="{554F6C99-C9F4-2835-364C-013CC2989A46}"/>
              </a:ext>
            </a:extLst>
          </p:cNvPr>
          <p:cNvSpPr>
            <a:spLocks noGrp="1"/>
          </p:cNvSpPr>
          <p:nvPr>
            <p:ph type="body" sz="quarter" idx="11" hasCustomPrompt="1"/>
          </p:nvPr>
        </p:nvSpPr>
        <p:spPr>
          <a:xfrm>
            <a:off x="2304000" y="1965816"/>
            <a:ext cx="7200000" cy="2926368"/>
          </a:xfrm>
          <a:prstGeom prst="rect">
            <a:avLst/>
          </a:prstGeom>
        </p:spPr>
        <p:txBody>
          <a:bodyPr lIns="0" tIns="0" rIns="0" bIns="0" anchor="ctr" anchorCtr="0">
            <a:normAutofit/>
          </a:bodyPr>
          <a:lstStyle>
            <a:lvl1pPr marL="0" indent="0">
              <a:lnSpc>
                <a:spcPts val="8500"/>
              </a:lnSpc>
              <a:spcBef>
                <a:spcPts val="0"/>
              </a:spcBef>
              <a:buNone/>
              <a:defRPr sz="9000" b="1" i="0">
                <a:solidFill>
                  <a:schemeClr val="bg1"/>
                </a:solidFill>
                <a:latin typeface="Source Sans Pro" panose="020B0503030403020204" pitchFamily="34" charset="0"/>
                <a:ea typeface="Source Sans Pro" panose="020B0503030403020204" pitchFamily="34" charset="0"/>
                <a:cs typeface="Source Sans Pro" panose="020B0503030403020204" pitchFamily="34" charset="0"/>
              </a:defRPr>
            </a:lvl1pPr>
            <a:lvl2pPr>
              <a:defRPr sz="2000" b="1" i="0">
                <a:latin typeface="Source Sans Pro Semibold" panose="020F0502020204030204" pitchFamily="34" charset="0"/>
                <a:cs typeface="Source Sans Pro Semibold" panose="020F0502020204030204" pitchFamily="34" charset="0"/>
              </a:defRPr>
            </a:lvl2pPr>
            <a:lvl3pPr>
              <a:defRPr sz="2000" b="1" i="0">
                <a:latin typeface="Source Sans Pro Semibold" panose="020F0502020204030204" pitchFamily="34" charset="0"/>
                <a:cs typeface="Source Sans Pro Semibold" panose="020F0502020204030204" pitchFamily="34" charset="0"/>
              </a:defRPr>
            </a:lvl3pPr>
            <a:lvl4pPr>
              <a:defRPr sz="2000" b="1" i="0">
                <a:latin typeface="Source Sans Pro Semibold" panose="020F0502020204030204" pitchFamily="34" charset="0"/>
                <a:cs typeface="Source Sans Pro Semibold" panose="020F0502020204030204" pitchFamily="34" charset="0"/>
              </a:defRPr>
            </a:lvl4pPr>
            <a:lvl5pPr>
              <a:defRPr sz="2000" b="1" i="0">
                <a:latin typeface="Source Sans Pro Semibold" panose="020F0502020204030204" pitchFamily="34" charset="0"/>
                <a:cs typeface="Source Sans Pro Semibold" panose="020F0502020204030204" pitchFamily="34" charset="0"/>
              </a:defRPr>
            </a:lvl5pPr>
          </a:lstStyle>
          <a:p>
            <a:pPr lvl="0"/>
            <a:r>
              <a:rPr lang="en-GB" dirty="0"/>
              <a:t>Divider slide: Flamingo</a:t>
            </a:r>
            <a:endParaRPr lang="en-US" dirty="0"/>
          </a:p>
        </p:txBody>
      </p:sp>
      <p:sp>
        <p:nvSpPr>
          <p:cNvPr id="2" name="Slide Number Placeholder 1">
            <a:extLst>
              <a:ext uri="{FF2B5EF4-FFF2-40B4-BE49-F238E27FC236}">
                <a16:creationId xmlns:a16="http://schemas.microsoft.com/office/drawing/2014/main" id="{CC950B20-C2A3-81B5-779F-A058775C5ADB}"/>
              </a:ext>
            </a:extLst>
          </p:cNvPr>
          <p:cNvSpPr>
            <a:spLocks noGrp="1"/>
          </p:cNvSpPr>
          <p:nvPr>
            <p:ph type="sldNum" sz="quarter" idx="12"/>
          </p:nvPr>
        </p:nvSpPr>
        <p:spPr/>
        <p:txBody>
          <a:bodyPr/>
          <a:lstStyle>
            <a:lvl1pPr>
              <a:defRPr>
                <a:solidFill>
                  <a:schemeClr val="bg1"/>
                </a:solidFill>
              </a:defRPr>
            </a:lvl1pPr>
          </a:lstStyle>
          <a:p>
            <a:fld id="{62EC70F8-94DA-7948-B7CF-5FF16F9F4AFC}" type="slidenum">
              <a:rPr lang="en-US" smtClean="0"/>
              <a:pPr/>
              <a:t>‹#›</a:t>
            </a:fld>
            <a:endParaRPr lang="en-US" dirty="0"/>
          </a:p>
        </p:txBody>
      </p:sp>
    </p:spTree>
    <p:extLst>
      <p:ext uri="{BB962C8B-B14F-4D97-AF65-F5344CB8AC3E}">
        <p14:creationId xmlns:p14="http://schemas.microsoft.com/office/powerpoint/2010/main" val="2953296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
    <p:bg>
      <p:bgPr>
        <a:solidFill>
          <a:schemeClr val="bg1">
            <a:lumMod val="95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CFD248-64D7-9F7E-8E78-209312B5537C}"/>
              </a:ext>
            </a:extLst>
          </p:cNvPr>
          <p:cNvSpPr/>
          <p:nvPr userDrawn="1"/>
        </p:nvSpPr>
        <p:spPr>
          <a:xfrm>
            <a:off x="2816772" y="6285187"/>
            <a:ext cx="9375227" cy="57281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accent1"/>
              </a:solidFill>
              <a:latin typeface="Source Sans Pro" panose="020B0503030403020204" pitchFamily="34" charset="0"/>
            </a:endParaRPr>
          </a:p>
        </p:txBody>
      </p:sp>
      <p:sp>
        <p:nvSpPr>
          <p:cNvPr id="2" name="Rectangle 1">
            <a:extLst>
              <a:ext uri="{FF2B5EF4-FFF2-40B4-BE49-F238E27FC236}">
                <a16:creationId xmlns:a16="http://schemas.microsoft.com/office/drawing/2014/main" id="{402426C6-8042-5B5F-2802-FC5203C37C83}"/>
              </a:ext>
            </a:extLst>
          </p:cNvPr>
          <p:cNvSpPr/>
          <p:nvPr userDrawn="1"/>
        </p:nvSpPr>
        <p:spPr>
          <a:xfrm>
            <a:off x="0" y="0"/>
            <a:ext cx="12192000" cy="1080000"/>
          </a:xfrm>
          <a:prstGeom prst="rect">
            <a:avLst/>
          </a:prstGeom>
          <a:solidFill>
            <a:srgbClr val="410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9" name="Text Placeholder 8">
            <a:extLst>
              <a:ext uri="{FF2B5EF4-FFF2-40B4-BE49-F238E27FC236}">
                <a16:creationId xmlns:a16="http://schemas.microsoft.com/office/drawing/2014/main" id="{E2BF0561-D29E-A422-E97B-659C1C88E224}"/>
              </a:ext>
            </a:extLst>
          </p:cNvPr>
          <p:cNvSpPr>
            <a:spLocks noGrp="1"/>
          </p:cNvSpPr>
          <p:nvPr>
            <p:ph type="body" sz="quarter" idx="10" hasCustomPrompt="1"/>
          </p:nvPr>
        </p:nvSpPr>
        <p:spPr>
          <a:xfrm>
            <a:off x="220005" y="296979"/>
            <a:ext cx="11688216" cy="486041"/>
          </a:xfrm>
        </p:spPr>
        <p:txBody>
          <a:bodyPr/>
          <a:lstStyle>
            <a:lvl1pPr marL="0" indent="0">
              <a:buNone/>
              <a:defRPr b="1">
                <a:solidFill>
                  <a:schemeClr val="bg1"/>
                </a:solidFill>
              </a:defRPr>
            </a:lvl1pPr>
          </a:lstStyle>
          <a:p>
            <a:pPr lvl="0"/>
            <a:r>
              <a:rPr lang="en-US" dirty="0"/>
              <a:t>Insert title</a:t>
            </a:r>
          </a:p>
        </p:txBody>
      </p:sp>
      <p:sp>
        <p:nvSpPr>
          <p:cNvPr id="3" name="Rectangle 2">
            <a:extLst>
              <a:ext uri="{FF2B5EF4-FFF2-40B4-BE49-F238E27FC236}">
                <a16:creationId xmlns:a16="http://schemas.microsoft.com/office/drawing/2014/main" id="{4072D553-F923-C3E1-1675-D76058157440}"/>
              </a:ext>
            </a:extLst>
          </p:cNvPr>
          <p:cNvSpPr/>
          <p:nvPr userDrawn="1"/>
        </p:nvSpPr>
        <p:spPr>
          <a:xfrm>
            <a:off x="1" y="6285186"/>
            <a:ext cx="2816772" cy="572813"/>
          </a:xfrm>
          <a:prstGeom prst="rect">
            <a:avLst/>
          </a:prstGeom>
          <a:solidFill>
            <a:srgbClr val="410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4" name="Picture 3">
            <a:extLst>
              <a:ext uri="{FF2B5EF4-FFF2-40B4-BE49-F238E27FC236}">
                <a16:creationId xmlns:a16="http://schemas.microsoft.com/office/drawing/2014/main" id="{64E1F89F-5249-A814-AB73-84B54289DEB6}"/>
              </a:ext>
            </a:extLst>
          </p:cNvPr>
          <p:cNvPicPr>
            <a:picLocks noChangeAspect="1"/>
          </p:cNvPicPr>
          <p:nvPr userDrawn="1"/>
        </p:nvPicPr>
        <p:blipFill>
          <a:blip r:embed="rId2"/>
          <a:srcRect/>
          <a:stretch/>
        </p:blipFill>
        <p:spPr>
          <a:xfrm>
            <a:off x="272799" y="6391592"/>
            <a:ext cx="1135588" cy="359999"/>
          </a:xfrm>
          <a:prstGeom prst="rect">
            <a:avLst/>
          </a:prstGeom>
        </p:spPr>
      </p:pic>
      <p:sp>
        <p:nvSpPr>
          <p:cNvPr id="6" name="Text Placeholder 32">
            <a:extLst>
              <a:ext uri="{FF2B5EF4-FFF2-40B4-BE49-F238E27FC236}">
                <a16:creationId xmlns:a16="http://schemas.microsoft.com/office/drawing/2014/main" id="{7296D838-7A2C-92C3-25F1-E4F95F8A9191}"/>
              </a:ext>
            </a:extLst>
          </p:cNvPr>
          <p:cNvSpPr>
            <a:spLocks noGrp="1"/>
          </p:cNvSpPr>
          <p:nvPr>
            <p:ph type="body" sz="quarter" idx="13" hasCustomPrompt="1"/>
          </p:nvPr>
        </p:nvSpPr>
        <p:spPr>
          <a:xfrm>
            <a:off x="3024000" y="6347956"/>
            <a:ext cx="8319736" cy="432000"/>
          </a:xfrm>
          <a:prstGeom prst="rect">
            <a:avLst/>
          </a:prstGeom>
        </p:spPr>
        <p:txBody>
          <a:bodyPr lIns="0" tIns="0" rIns="0" bIns="0" anchor="ctr" anchorCtr="0">
            <a:normAutofit/>
          </a:bodyPr>
          <a:lstStyle>
            <a:lvl1pPr marL="0" indent="0">
              <a:spcBef>
                <a:spcPts val="0"/>
              </a:spcBef>
              <a:buNone/>
              <a:defRPr sz="1400" b="0" i="0">
                <a:solidFill>
                  <a:srgbClr val="410098"/>
                </a:solidFill>
                <a:latin typeface="Source Sans Pro" panose="020B0503030403020204" pitchFamily="34" charset="0"/>
                <a:ea typeface="Source Sans Pro" panose="020B0503030403020204" pitchFamily="34" charset="0"/>
                <a:cs typeface="Source Sans Pro" panose="020B0503030403020204" pitchFamily="34" charset="0"/>
              </a:defRPr>
            </a:lvl1pPr>
            <a:lvl2pPr>
              <a:defRPr sz="2000" b="1" i="0">
                <a:latin typeface="Source Sans Pro Semibold" panose="020F0502020204030204" pitchFamily="34" charset="0"/>
                <a:cs typeface="Source Sans Pro Semibold" panose="020F0502020204030204" pitchFamily="34" charset="0"/>
              </a:defRPr>
            </a:lvl2pPr>
            <a:lvl3pPr>
              <a:defRPr sz="2000" b="1" i="0">
                <a:latin typeface="Source Sans Pro Semibold" panose="020F0502020204030204" pitchFamily="34" charset="0"/>
                <a:cs typeface="Source Sans Pro Semibold" panose="020F0502020204030204" pitchFamily="34" charset="0"/>
              </a:defRPr>
            </a:lvl3pPr>
            <a:lvl4pPr>
              <a:defRPr sz="2000" b="1" i="0">
                <a:latin typeface="Source Sans Pro Semibold" panose="020F0502020204030204" pitchFamily="34" charset="0"/>
                <a:cs typeface="Source Sans Pro Semibold" panose="020F0502020204030204" pitchFamily="34" charset="0"/>
              </a:defRPr>
            </a:lvl4pPr>
            <a:lvl5pPr>
              <a:defRPr sz="2000" b="1" i="0">
                <a:latin typeface="Source Sans Pro Semibold" panose="020F0502020204030204" pitchFamily="34" charset="0"/>
                <a:cs typeface="Source Sans Pro Semibold" panose="020F0502020204030204" pitchFamily="34" charset="0"/>
              </a:defRPr>
            </a:lvl5pPr>
          </a:lstStyle>
          <a:p>
            <a:pPr lvl="0"/>
            <a:r>
              <a:rPr lang="en-GB" dirty="0" err="1"/>
              <a:t>sheffield.ac.uk</a:t>
            </a:r>
            <a:r>
              <a:rPr lang="en-GB" dirty="0"/>
              <a:t>/add-your-department-</a:t>
            </a:r>
            <a:r>
              <a:rPr lang="en-GB" dirty="0" err="1"/>
              <a:t>url</a:t>
            </a:r>
            <a:r>
              <a:rPr lang="en-GB" dirty="0"/>
              <a:t>-here</a:t>
            </a:r>
            <a:endParaRPr lang="en-US" dirty="0"/>
          </a:p>
        </p:txBody>
      </p:sp>
      <p:sp>
        <p:nvSpPr>
          <p:cNvPr id="14" name="Footer Placeholder 13">
            <a:extLst>
              <a:ext uri="{FF2B5EF4-FFF2-40B4-BE49-F238E27FC236}">
                <a16:creationId xmlns:a16="http://schemas.microsoft.com/office/drawing/2014/main" id="{DA7F48BF-0C10-A233-1A03-FE640DB14651}"/>
              </a:ext>
            </a:extLst>
          </p:cNvPr>
          <p:cNvSpPr>
            <a:spLocks noGrp="1"/>
          </p:cNvSpPr>
          <p:nvPr>
            <p:ph type="ftr" sz="quarter" idx="14"/>
          </p:nvPr>
        </p:nvSpPr>
        <p:spPr>
          <a:xfrm>
            <a:off x="4038600" y="6356350"/>
            <a:ext cx="4114800" cy="365125"/>
          </a:xfrm>
          <a:prstGeom prst="rect">
            <a:avLst/>
          </a:prstGeom>
        </p:spPr>
        <p:txBody>
          <a:bodyPr/>
          <a:lstStyle/>
          <a:p>
            <a:endParaRPr lang="en-US"/>
          </a:p>
        </p:txBody>
      </p:sp>
      <p:sp>
        <p:nvSpPr>
          <p:cNvPr id="15" name="Slide Number Placeholder 14">
            <a:extLst>
              <a:ext uri="{FF2B5EF4-FFF2-40B4-BE49-F238E27FC236}">
                <a16:creationId xmlns:a16="http://schemas.microsoft.com/office/drawing/2014/main" id="{E9C671BB-470E-B632-4747-852F39FDD137}"/>
              </a:ext>
            </a:extLst>
          </p:cNvPr>
          <p:cNvSpPr>
            <a:spLocks noGrp="1"/>
          </p:cNvSpPr>
          <p:nvPr>
            <p:ph type="sldNum" sz="quarter" idx="15"/>
          </p:nvPr>
        </p:nvSpPr>
        <p:spPr/>
        <p:txBody>
          <a:bodyPr/>
          <a:lstStyle/>
          <a:p>
            <a:fld id="{62EC70F8-94DA-7948-B7CF-5FF16F9F4AFC}" type="slidenum">
              <a:rPr lang="en-US" smtClean="0"/>
              <a:t>‹#›</a:t>
            </a:fld>
            <a:endParaRPr lang="en-US"/>
          </a:p>
        </p:txBody>
      </p:sp>
    </p:spTree>
    <p:extLst>
      <p:ext uri="{BB962C8B-B14F-4D97-AF65-F5344CB8AC3E}">
        <p14:creationId xmlns:p14="http://schemas.microsoft.com/office/powerpoint/2010/main" val="3293836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 no header/footer">
    <p:bg>
      <p:bgPr>
        <a:solidFill>
          <a:schemeClr val="bg1">
            <a:lumMod val="95000"/>
          </a:schemeClr>
        </a:solidFill>
        <a:effectLst/>
      </p:bgPr>
    </p:bg>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9C0055A4-9601-2E3B-17A2-806D0FFD0959}"/>
              </a:ext>
            </a:extLst>
          </p:cNvPr>
          <p:cNvSpPr>
            <a:spLocks noGrp="1"/>
          </p:cNvSpPr>
          <p:nvPr>
            <p:ph type="sldNum" sz="quarter" idx="10"/>
          </p:nvPr>
        </p:nvSpPr>
        <p:spPr/>
        <p:txBody>
          <a:bodyPr/>
          <a:lstStyle/>
          <a:p>
            <a:fld id="{62EC70F8-94DA-7948-B7CF-5FF16F9F4AFC}" type="slidenum">
              <a:rPr lang="en-US" smtClean="0"/>
              <a:t>‹#›</a:t>
            </a:fld>
            <a:endParaRPr lang="en-US"/>
          </a:p>
        </p:txBody>
      </p:sp>
    </p:spTree>
    <p:extLst>
      <p:ext uri="{BB962C8B-B14F-4D97-AF65-F5344CB8AC3E}">
        <p14:creationId xmlns:p14="http://schemas.microsoft.com/office/powerpoint/2010/main" val="2105750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2EB3EC-B77C-D282-1BDF-E217EBA562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EB4204C4-71BA-9E5F-30EC-C93321803D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Slide Number Placeholder 8">
            <a:extLst>
              <a:ext uri="{FF2B5EF4-FFF2-40B4-BE49-F238E27FC236}">
                <a16:creationId xmlns:a16="http://schemas.microsoft.com/office/drawing/2014/main" id="{FA45BBFF-85EE-BE04-D244-45561F3EB712}"/>
              </a:ext>
            </a:extLst>
          </p:cNvPr>
          <p:cNvSpPr>
            <a:spLocks noGrp="1"/>
          </p:cNvSpPr>
          <p:nvPr>
            <p:ph type="sldNum" sz="quarter" idx="4"/>
          </p:nvPr>
        </p:nvSpPr>
        <p:spPr>
          <a:xfrm>
            <a:off x="9114453" y="6311900"/>
            <a:ext cx="2743200" cy="365125"/>
          </a:xfrm>
          <a:prstGeom prst="rect">
            <a:avLst/>
          </a:prstGeom>
        </p:spPr>
        <p:txBody>
          <a:bodyPr vert="horz" lIns="91440" tIns="45720" rIns="91440" bIns="45720" rtlCol="0" anchor="ctr"/>
          <a:lstStyle>
            <a:lvl1pPr algn="r">
              <a:defRPr sz="1200">
                <a:solidFill>
                  <a:schemeClr val="tx1"/>
                </a:solidFill>
              </a:defRPr>
            </a:lvl1pPr>
          </a:lstStyle>
          <a:p>
            <a:fld id="{62EC70F8-94DA-7948-B7CF-5FF16F9F4AFC}" type="slidenum">
              <a:rPr lang="en-US" smtClean="0"/>
              <a:pPr/>
              <a:t>‹#›</a:t>
            </a:fld>
            <a:endParaRPr lang="en-US" dirty="0"/>
          </a:p>
        </p:txBody>
      </p:sp>
    </p:spTree>
    <p:extLst>
      <p:ext uri="{BB962C8B-B14F-4D97-AF65-F5344CB8AC3E}">
        <p14:creationId xmlns:p14="http://schemas.microsoft.com/office/powerpoint/2010/main" val="2572858875"/>
      </p:ext>
    </p:extLst>
  </p:cSld>
  <p:clrMap bg1="lt1" tx1="dk1" bg2="lt2" tx2="dk2" accent1="accent1" accent2="accent2" accent3="accent3" accent4="accent4" accent5="accent5" accent6="accent6" hlink="hlink" folHlink="folHlink"/>
  <p:sldLayoutIdLst>
    <p:sldLayoutId id="2147483651" r:id="rId1"/>
    <p:sldLayoutId id="2147483668" r:id="rId2"/>
    <p:sldLayoutId id="2147483649" r:id="rId3"/>
    <p:sldLayoutId id="2147483650" r:id="rId4"/>
    <p:sldLayoutId id="2147483655" r:id="rId5"/>
    <p:sldLayoutId id="2147483653" r:id="rId6"/>
    <p:sldLayoutId id="2147483654" r:id="rId7"/>
    <p:sldLayoutId id="2147483652" r:id="rId8"/>
    <p:sldLayoutId id="2147483659" r:id="rId9"/>
    <p:sldLayoutId id="2147483656" r:id="rId10"/>
    <p:sldLayoutId id="2147483657" r:id="rId11"/>
    <p:sldLayoutId id="2147483661" r:id="rId12"/>
    <p:sldLayoutId id="2147483658" r:id="rId13"/>
    <p:sldLayoutId id="2147483660" r:id="rId14"/>
    <p:sldLayoutId id="2147483662" r:id="rId15"/>
    <p:sldLayoutId id="2147483663" r:id="rId16"/>
    <p:sldLayoutId id="2147483664" r:id="rId17"/>
    <p:sldLayoutId id="2147483665" r:id="rId18"/>
    <p:sldLayoutId id="2147483666" r:id="rId19"/>
    <p:sldLayoutId id="2147483667" r:id="rId20"/>
    <p:sldLayoutId id="2147483669" r:id="rId21"/>
    <p:sldLayoutId id="2147483670" r:id="rId22"/>
    <p:sldLayoutId id="2147483676" r:id="rId23"/>
  </p:sldLayoutIdLst>
  <p:hf hdr="0" ftr="0" dt="0"/>
  <p:txStyles>
    <p:titleStyle>
      <a:lvl1pPr algn="l" defTabSz="914400" rtl="0" eaLnBrk="1" latinLnBrk="0" hangingPunct="1">
        <a:lnSpc>
          <a:spcPct val="90000"/>
        </a:lnSpc>
        <a:spcBef>
          <a:spcPct val="0"/>
        </a:spcBef>
        <a:buNone/>
        <a:defRPr sz="4400" kern="1200">
          <a:solidFill>
            <a:schemeClr val="tx1"/>
          </a:solidFill>
          <a:latin typeface="Source Sans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www.ohchr.org/en/hrbodies/crpd/pages/conventionrightspersonswithdisabilities.aspx"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1.xml"/><Relationship Id="rId6" Type="http://schemas.openxmlformats.org/officeDocument/2006/relationships/image" Target="../media/image10.png"/><Relationship Id="rId5" Type="http://schemas.openxmlformats.org/officeDocument/2006/relationships/customXml" Target="../ink/ink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DA2B25-F97A-14AC-C157-6BFF90539F37}"/>
              </a:ext>
            </a:extLst>
          </p:cNvPr>
          <p:cNvSpPr>
            <a:spLocks noGrp="1"/>
          </p:cNvSpPr>
          <p:nvPr>
            <p:ph type="body" sz="quarter" idx="13"/>
          </p:nvPr>
        </p:nvSpPr>
        <p:spPr/>
        <p:txBody>
          <a:bodyPr>
            <a:normAutofit fontScale="55000" lnSpcReduction="20000"/>
          </a:bodyPr>
          <a:lstStyle/>
          <a:p>
            <a:r>
              <a:rPr lang="en-US" dirty="0"/>
              <a:t>Diagnostic and Management Challenges for Fetal Congenital Anomalies in Nigeria</a:t>
            </a:r>
          </a:p>
        </p:txBody>
      </p:sp>
      <p:sp>
        <p:nvSpPr>
          <p:cNvPr id="4" name="Text Placeholder 3">
            <a:extLst>
              <a:ext uri="{FF2B5EF4-FFF2-40B4-BE49-F238E27FC236}">
                <a16:creationId xmlns:a16="http://schemas.microsoft.com/office/drawing/2014/main" id="{B7071911-C98F-7858-1EFD-A408A54FFF15}"/>
              </a:ext>
            </a:extLst>
          </p:cNvPr>
          <p:cNvSpPr>
            <a:spLocks noGrp="1"/>
          </p:cNvSpPr>
          <p:nvPr>
            <p:ph type="body" sz="quarter" idx="15"/>
          </p:nvPr>
        </p:nvSpPr>
        <p:spPr>
          <a:xfrm>
            <a:off x="693738" y="4214813"/>
            <a:ext cx="10660064" cy="1802266"/>
          </a:xfrm>
        </p:spPr>
        <p:txBody>
          <a:bodyPr/>
          <a:lstStyle/>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FFFF00"/>
                </a:solidFill>
                <a:effectLst/>
                <a:uLnTx/>
                <a:uFillTx/>
                <a:latin typeface="Source Sans Pro SemiBold" panose="020B0503030403020204" pitchFamily="34" charset="0"/>
                <a:ea typeface="+mn-ea"/>
                <a:cs typeface="+mn-cs"/>
              </a:rPr>
              <a:t>Dilly OC Anumba FWACS, FRCOG, MD, LL.M (Medical Law) </a:t>
            </a: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srgbClr val="FFFF00"/>
                </a:solidFill>
                <a:effectLst/>
                <a:uLnTx/>
                <a:uFillTx/>
                <a:latin typeface="Source Sans Pro SemiBold" panose="020B0503030403020204" pitchFamily="34" charset="0"/>
                <a:ea typeface="+mn-ea"/>
                <a:cs typeface="+mn-cs"/>
              </a:rPr>
              <a:t>Professor of Obstetrics &amp; Gynaecology</a:t>
            </a: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srgbClr val="FFFF00"/>
                </a:solidFill>
                <a:effectLst/>
                <a:uLnTx/>
                <a:uFillTx/>
                <a:latin typeface="Source Sans Pro SemiBold" panose="020B0503030403020204" pitchFamily="34" charset="0"/>
                <a:ea typeface="+mn-ea"/>
                <a:cs typeface="+mn-cs"/>
              </a:rPr>
              <a:t>Consultant Obstetrician and Subspecialist in Maternal &amp; Fetal Medicine</a:t>
            </a: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srgbClr val="FFFF00"/>
                </a:solidFill>
                <a:effectLst/>
                <a:uLnTx/>
                <a:uFillTx/>
                <a:latin typeface="Source Sans Pro SemiBold" panose="020B0503030403020204" pitchFamily="34" charset="0"/>
                <a:ea typeface="+mn-ea"/>
                <a:cs typeface="+mn-cs"/>
              </a:rPr>
              <a:t>The University of Sheffield Medical School &amp; Sheffield Teaching Hospitals</a:t>
            </a: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srgbClr val="FFFF00"/>
                </a:solidFill>
                <a:effectLst/>
                <a:uLnTx/>
                <a:uFillTx/>
                <a:latin typeface="Source Sans Pro SemiBold" panose="020B0503030403020204" pitchFamily="34" charset="0"/>
                <a:ea typeface="+mn-ea"/>
                <a:cs typeface="+mn-cs"/>
              </a:rPr>
              <a:t>Sheffield, United Kingdom</a:t>
            </a:r>
          </a:p>
        </p:txBody>
      </p:sp>
    </p:spTree>
    <p:extLst>
      <p:ext uri="{BB962C8B-B14F-4D97-AF65-F5344CB8AC3E}">
        <p14:creationId xmlns:p14="http://schemas.microsoft.com/office/powerpoint/2010/main" val="3835507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6F9F6C-967B-5C27-9625-80FF46C51A5F}"/>
              </a:ext>
            </a:extLst>
          </p:cNvPr>
          <p:cNvSpPr>
            <a:spLocks noGrp="1"/>
          </p:cNvSpPr>
          <p:nvPr>
            <p:ph type="body" sz="quarter" idx="10"/>
          </p:nvPr>
        </p:nvSpPr>
        <p:spPr/>
        <p:txBody>
          <a:bodyPr/>
          <a:lstStyle/>
          <a:p>
            <a:r>
              <a:rPr lang="en-GB" dirty="0"/>
              <a:t>Genetics</a:t>
            </a:r>
          </a:p>
        </p:txBody>
      </p:sp>
      <p:sp>
        <p:nvSpPr>
          <p:cNvPr id="7" name="Text Placeholder 6">
            <a:extLst>
              <a:ext uri="{FF2B5EF4-FFF2-40B4-BE49-F238E27FC236}">
                <a16:creationId xmlns:a16="http://schemas.microsoft.com/office/drawing/2014/main" id="{C45E22FB-371D-4AC0-EEFF-592FBE2CD20F}"/>
              </a:ext>
            </a:extLst>
          </p:cNvPr>
          <p:cNvSpPr>
            <a:spLocks noGrp="1"/>
          </p:cNvSpPr>
          <p:nvPr>
            <p:ph type="body" sz="quarter" idx="13"/>
          </p:nvPr>
        </p:nvSpPr>
        <p:spPr/>
        <p:txBody>
          <a:bodyPr/>
          <a:lstStyle/>
          <a:p>
            <a:endParaRPr lang="en-GB"/>
          </a:p>
        </p:txBody>
      </p:sp>
      <p:sp>
        <p:nvSpPr>
          <p:cNvPr id="8" name="Text Placeholder 7">
            <a:extLst>
              <a:ext uri="{FF2B5EF4-FFF2-40B4-BE49-F238E27FC236}">
                <a16:creationId xmlns:a16="http://schemas.microsoft.com/office/drawing/2014/main" id="{248B97E2-0B0A-C346-CDEE-A12A878C629F}"/>
              </a:ext>
            </a:extLst>
          </p:cNvPr>
          <p:cNvSpPr>
            <a:spLocks noGrp="1"/>
          </p:cNvSpPr>
          <p:nvPr>
            <p:ph type="body" sz="quarter" idx="15"/>
          </p:nvPr>
        </p:nvSpPr>
        <p:spPr/>
        <p:txBody>
          <a:bodyPr/>
          <a:lstStyle/>
          <a:p>
            <a:r>
              <a:rPr lang="en-GB" dirty="0"/>
              <a:t>Prenatal screening for genetic anomalies</a:t>
            </a:r>
          </a:p>
          <a:p>
            <a:pPr lvl="1"/>
            <a:r>
              <a:rPr lang="en-GB" dirty="0"/>
              <a:t>Combined First-Trimester Screening (CFTS)</a:t>
            </a:r>
          </a:p>
          <a:p>
            <a:r>
              <a:rPr lang="en-GB" dirty="0"/>
              <a:t>Ultrasound and Fetal Imaging </a:t>
            </a:r>
          </a:p>
          <a:p>
            <a:r>
              <a:rPr lang="en-GB" dirty="0"/>
              <a:t>Prematurity screening, prevention and management.</a:t>
            </a:r>
          </a:p>
          <a:p>
            <a:r>
              <a:rPr lang="en-GB" dirty="0"/>
              <a:t>Genetic counselling, diagnosis and management (Fetal, Paediatric services)</a:t>
            </a:r>
          </a:p>
          <a:p>
            <a:pPr lvl="1"/>
            <a:r>
              <a:rPr lang="en-GB" dirty="0"/>
              <a:t>understand the risks, benefits, and limitations of prenatal tests</a:t>
            </a:r>
          </a:p>
          <a:p>
            <a:pPr lvl="1"/>
            <a:r>
              <a:rPr lang="en-GB" dirty="0"/>
              <a:t>Discuss results of tests already performed. </a:t>
            </a:r>
          </a:p>
          <a:p>
            <a:pPr lvl="1"/>
            <a:r>
              <a:rPr lang="en-GB" dirty="0"/>
              <a:t>Follow-up post-natal genetics clinics to discuss inheritance and recurrence patterns </a:t>
            </a:r>
          </a:p>
        </p:txBody>
      </p:sp>
      <p:sp>
        <p:nvSpPr>
          <p:cNvPr id="6" name="Slide Number Placeholder 5">
            <a:extLst>
              <a:ext uri="{FF2B5EF4-FFF2-40B4-BE49-F238E27FC236}">
                <a16:creationId xmlns:a16="http://schemas.microsoft.com/office/drawing/2014/main" id="{AEA0AB00-A783-0915-9AA3-053FD16EDF3F}"/>
              </a:ext>
            </a:extLst>
          </p:cNvPr>
          <p:cNvSpPr>
            <a:spLocks noGrp="1"/>
          </p:cNvSpPr>
          <p:nvPr>
            <p:ph type="sldNum" sz="quarter" idx="16"/>
          </p:nvPr>
        </p:nvSpPr>
        <p:spPr/>
        <p:txBody>
          <a:bodyPr/>
          <a:lstStyle/>
          <a:p>
            <a:fld id="{62EC70F8-94DA-7948-B7CF-5FF16F9F4AFC}" type="slidenum">
              <a:rPr lang="en-US" smtClean="0"/>
              <a:t>10</a:t>
            </a:fld>
            <a:endParaRPr lang="en-US"/>
          </a:p>
        </p:txBody>
      </p:sp>
    </p:spTree>
    <p:extLst>
      <p:ext uri="{BB962C8B-B14F-4D97-AF65-F5344CB8AC3E}">
        <p14:creationId xmlns:p14="http://schemas.microsoft.com/office/powerpoint/2010/main" val="2363461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4969D5-80C0-F66A-245B-451D62356B08}"/>
              </a:ext>
            </a:extLst>
          </p:cNvPr>
          <p:cNvSpPr>
            <a:spLocks noGrp="1"/>
          </p:cNvSpPr>
          <p:nvPr>
            <p:ph type="body" sz="quarter" idx="10"/>
          </p:nvPr>
        </p:nvSpPr>
        <p:spPr/>
        <p:txBody>
          <a:bodyPr/>
          <a:lstStyle/>
          <a:p>
            <a:r>
              <a:rPr lang="en-GB" b="1" i="0" dirty="0">
                <a:effectLst/>
                <a:latin typeface="Arial" panose="020B0604020202020204" pitchFamily="34" charset="0"/>
              </a:rPr>
              <a:t>Treatment and care – medical and surgical</a:t>
            </a:r>
            <a:endParaRPr lang="en-GB" b="0" i="0" dirty="0">
              <a:effectLst/>
              <a:latin typeface="Arial" panose="020B0604020202020204" pitchFamily="34" charset="0"/>
            </a:endParaRPr>
          </a:p>
        </p:txBody>
      </p:sp>
      <p:sp>
        <p:nvSpPr>
          <p:cNvPr id="6" name="Text Placeholder 5">
            <a:extLst>
              <a:ext uri="{FF2B5EF4-FFF2-40B4-BE49-F238E27FC236}">
                <a16:creationId xmlns:a16="http://schemas.microsoft.com/office/drawing/2014/main" id="{5EB2036F-DCA5-472E-6B4B-117A46E95E6C}"/>
              </a:ext>
            </a:extLst>
          </p:cNvPr>
          <p:cNvSpPr>
            <a:spLocks noGrp="1"/>
          </p:cNvSpPr>
          <p:nvPr>
            <p:ph type="body" sz="quarter" idx="13"/>
          </p:nvPr>
        </p:nvSpPr>
        <p:spPr/>
        <p:txBody>
          <a:bodyPr/>
          <a:lstStyle/>
          <a:p>
            <a:endParaRPr lang="en-GB"/>
          </a:p>
        </p:txBody>
      </p:sp>
      <p:sp>
        <p:nvSpPr>
          <p:cNvPr id="4" name="Text Placeholder 3">
            <a:extLst>
              <a:ext uri="{FF2B5EF4-FFF2-40B4-BE49-F238E27FC236}">
                <a16:creationId xmlns:a16="http://schemas.microsoft.com/office/drawing/2014/main" id="{6E97D53C-A46E-7AEF-3F46-773D01CA58D8}"/>
              </a:ext>
            </a:extLst>
          </p:cNvPr>
          <p:cNvSpPr>
            <a:spLocks noGrp="1"/>
          </p:cNvSpPr>
          <p:nvPr>
            <p:ph type="body" sz="quarter" idx="15"/>
          </p:nvPr>
        </p:nvSpPr>
        <p:spPr>
          <a:xfrm>
            <a:off x="220005" y="1249137"/>
            <a:ext cx="11688216" cy="4804618"/>
          </a:xfrm>
        </p:spPr>
        <p:txBody>
          <a:bodyPr>
            <a:normAutofit fontScale="70000" lnSpcReduction="20000"/>
          </a:bodyPr>
          <a:lstStyle/>
          <a:p>
            <a:pPr algn="l">
              <a:lnSpc>
                <a:spcPct val="120000"/>
              </a:lnSpc>
            </a:pPr>
            <a:r>
              <a:rPr lang="en-GB" b="0" i="0" dirty="0">
                <a:solidFill>
                  <a:srgbClr val="3C4245"/>
                </a:solidFill>
                <a:effectLst/>
                <a:latin typeface="Arial" panose="020B0604020202020204" pitchFamily="34" charset="0"/>
              </a:rPr>
              <a:t>Varied access by country and health system, available in limited LMICs</a:t>
            </a:r>
          </a:p>
          <a:p>
            <a:pPr algn="l">
              <a:lnSpc>
                <a:spcPct val="120000"/>
              </a:lnSpc>
            </a:pPr>
            <a:r>
              <a:rPr lang="en-GB" b="0" i="0" dirty="0">
                <a:solidFill>
                  <a:srgbClr val="3C4245"/>
                </a:solidFill>
                <a:effectLst/>
                <a:latin typeface="Arial" panose="020B0604020202020204" pitchFamily="34" charset="0"/>
              </a:rPr>
              <a:t>Surgery and follow up care can mitigate lethality (e.g. congenital heart defects) or morbidity (e.g. congenital talipes, cleft lip/palate) </a:t>
            </a:r>
          </a:p>
          <a:p>
            <a:pPr marL="457200" indent="-457200" algn="l">
              <a:lnSpc>
                <a:spcPct val="120000"/>
              </a:lnSpc>
              <a:buFont typeface="Arial" panose="020B0604020202020204" pitchFamily="34" charset="0"/>
              <a:buChar char="•"/>
            </a:pPr>
            <a:r>
              <a:rPr lang="en-GB" b="0" i="0" dirty="0">
                <a:solidFill>
                  <a:srgbClr val="3C4245"/>
                </a:solidFill>
                <a:effectLst/>
                <a:latin typeface="Arial" panose="020B0604020202020204" pitchFamily="34" charset="0"/>
              </a:rPr>
              <a:t>Contribution to reducing mortality and morbidity of treatment often underestimated.</a:t>
            </a:r>
          </a:p>
          <a:p>
            <a:pPr marL="457200" indent="-457200" algn="l">
              <a:lnSpc>
                <a:spcPct val="120000"/>
              </a:lnSpc>
              <a:buFont typeface="Arial" panose="020B0604020202020204" pitchFamily="34" charset="0"/>
              <a:buChar char="•"/>
            </a:pPr>
            <a:r>
              <a:rPr lang="en-GB" b="0" i="0" dirty="0">
                <a:solidFill>
                  <a:srgbClr val="3C4245"/>
                </a:solidFill>
                <a:effectLst/>
                <a:latin typeface="Arial" panose="020B0604020202020204" pitchFamily="34" charset="0"/>
              </a:rPr>
              <a:t>Outcomes improved with early detection through screening, referral and management (at specialist centres)</a:t>
            </a:r>
          </a:p>
          <a:p>
            <a:pPr algn="l">
              <a:lnSpc>
                <a:spcPct val="120000"/>
              </a:lnSpc>
            </a:pPr>
            <a:r>
              <a:rPr lang="en-GB" b="0" i="0" dirty="0">
                <a:solidFill>
                  <a:srgbClr val="3C4245"/>
                </a:solidFill>
                <a:effectLst/>
                <a:latin typeface="Arial" panose="020B0604020202020204" pitchFamily="34" charset="0"/>
              </a:rPr>
              <a:t>Medical treatment for certain metabolic, endocrine and haematological conditions can improve QoL </a:t>
            </a:r>
          </a:p>
          <a:p>
            <a:pPr marL="457200" indent="-457200" algn="l">
              <a:lnSpc>
                <a:spcPct val="120000"/>
              </a:lnSpc>
              <a:buFont typeface="Arial" panose="020B0604020202020204" pitchFamily="34" charset="0"/>
              <a:buChar char="•"/>
            </a:pPr>
            <a:r>
              <a:rPr lang="en-GB" b="0" i="0" dirty="0">
                <a:solidFill>
                  <a:srgbClr val="3C4245"/>
                </a:solidFill>
                <a:effectLst/>
                <a:latin typeface="Arial" panose="020B0604020202020204" pitchFamily="34" charset="0"/>
              </a:rPr>
              <a:t>e.g. congenital hypothyroidism - early detection and treatment allows full physical and mental development to healthy adulthood, whereas missed diagnosis or unavailability of treatment carries a risk of serious intellectual disability.</a:t>
            </a:r>
          </a:p>
          <a:p>
            <a:pPr algn="l">
              <a:lnSpc>
                <a:spcPct val="120000"/>
              </a:lnSpc>
            </a:pPr>
            <a:r>
              <a:rPr lang="en-GB" b="0" i="0" dirty="0">
                <a:solidFill>
                  <a:srgbClr val="3C4245"/>
                </a:solidFill>
                <a:effectLst/>
                <a:latin typeface="Arial" panose="020B0604020202020204" pitchFamily="34" charset="0"/>
              </a:rPr>
              <a:t>Children may require long term support - physical therapy, speech therapy, occupational therapy and support from families and community.</a:t>
            </a:r>
          </a:p>
          <a:p>
            <a:pPr>
              <a:lnSpc>
                <a:spcPct val="120000"/>
              </a:lnSpc>
            </a:pPr>
            <a:endParaRPr lang="en-GB" dirty="0"/>
          </a:p>
        </p:txBody>
      </p:sp>
      <p:sp>
        <p:nvSpPr>
          <p:cNvPr id="5" name="Slide Number Placeholder 4">
            <a:extLst>
              <a:ext uri="{FF2B5EF4-FFF2-40B4-BE49-F238E27FC236}">
                <a16:creationId xmlns:a16="http://schemas.microsoft.com/office/drawing/2014/main" id="{B000DD00-B0F7-517B-26CC-9DA055A93240}"/>
              </a:ext>
            </a:extLst>
          </p:cNvPr>
          <p:cNvSpPr>
            <a:spLocks noGrp="1"/>
          </p:cNvSpPr>
          <p:nvPr>
            <p:ph type="sldNum" sz="quarter" idx="16"/>
          </p:nvPr>
        </p:nvSpPr>
        <p:spPr/>
        <p:txBody>
          <a:bodyPr/>
          <a:lstStyle/>
          <a:p>
            <a:fld id="{62EC70F8-94DA-7948-B7CF-5FF16F9F4AFC}" type="slidenum">
              <a:rPr lang="en-US" smtClean="0"/>
              <a:t>11</a:t>
            </a:fld>
            <a:endParaRPr lang="en-US"/>
          </a:p>
        </p:txBody>
      </p:sp>
    </p:spTree>
    <p:extLst>
      <p:ext uri="{BB962C8B-B14F-4D97-AF65-F5344CB8AC3E}">
        <p14:creationId xmlns:p14="http://schemas.microsoft.com/office/powerpoint/2010/main" val="535076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05F321-EB00-802D-1EEA-153ED7B47EB1}"/>
              </a:ext>
            </a:extLst>
          </p:cNvPr>
          <p:cNvSpPr>
            <a:spLocks noGrp="1"/>
          </p:cNvSpPr>
          <p:nvPr>
            <p:ph type="body" sz="quarter" idx="10"/>
          </p:nvPr>
        </p:nvSpPr>
        <p:spPr/>
        <p:txBody>
          <a:bodyPr/>
          <a:lstStyle/>
          <a:p>
            <a:r>
              <a:rPr lang="en-GB" dirty="0"/>
              <a:t>Multi-disciplinary team care</a:t>
            </a:r>
          </a:p>
        </p:txBody>
      </p:sp>
      <p:sp>
        <p:nvSpPr>
          <p:cNvPr id="3" name="Text Placeholder 2">
            <a:extLst>
              <a:ext uri="{FF2B5EF4-FFF2-40B4-BE49-F238E27FC236}">
                <a16:creationId xmlns:a16="http://schemas.microsoft.com/office/drawing/2014/main" id="{1457F1E2-3094-4CD6-1093-B91E44B97CFB}"/>
              </a:ext>
            </a:extLst>
          </p:cNvPr>
          <p:cNvSpPr>
            <a:spLocks noGrp="1"/>
          </p:cNvSpPr>
          <p:nvPr>
            <p:ph type="body" sz="quarter" idx="13"/>
          </p:nvPr>
        </p:nvSpPr>
        <p:spPr/>
        <p:txBody>
          <a:bodyPr/>
          <a:lstStyle/>
          <a:p>
            <a:endParaRPr lang="en-GB"/>
          </a:p>
        </p:txBody>
      </p:sp>
      <p:sp>
        <p:nvSpPr>
          <p:cNvPr id="4" name="Text Placeholder 3">
            <a:extLst>
              <a:ext uri="{FF2B5EF4-FFF2-40B4-BE49-F238E27FC236}">
                <a16:creationId xmlns:a16="http://schemas.microsoft.com/office/drawing/2014/main" id="{31FD44E5-6855-EC35-8D91-D91599AF66D2}"/>
              </a:ext>
            </a:extLst>
          </p:cNvPr>
          <p:cNvSpPr>
            <a:spLocks noGrp="1"/>
          </p:cNvSpPr>
          <p:nvPr>
            <p:ph type="body" sz="quarter" idx="15"/>
          </p:nvPr>
        </p:nvSpPr>
        <p:spPr/>
        <p:txBody>
          <a:bodyPr/>
          <a:lstStyle/>
          <a:p>
            <a:pPr lvl="1"/>
            <a:r>
              <a:rPr lang="en-GB" dirty="0"/>
              <a:t>Obstetricians</a:t>
            </a:r>
          </a:p>
          <a:p>
            <a:pPr lvl="1"/>
            <a:r>
              <a:rPr lang="en-GB" dirty="0"/>
              <a:t>Perinatologists</a:t>
            </a:r>
          </a:p>
          <a:p>
            <a:pPr lvl="1"/>
            <a:r>
              <a:rPr lang="en-GB" dirty="0"/>
              <a:t>Geneticists</a:t>
            </a:r>
          </a:p>
          <a:p>
            <a:pPr lvl="1"/>
            <a:r>
              <a:rPr lang="en-GB" dirty="0"/>
              <a:t>Endocrinologists </a:t>
            </a:r>
          </a:p>
          <a:p>
            <a:pPr lvl="1"/>
            <a:r>
              <a:rPr lang="en-GB" dirty="0"/>
              <a:t>Radiologists</a:t>
            </a:r>
          </a:p>
          <a:p>
            <a:pPr lvl="1"/>
            <a:r>
              <a:rPr lang="en-GB" dirty="0"/>
              <a:t>Cardiologists</a:t>
            </a:r>
          </a:p>
          <a:p>
            <a:pPr lvl="1"/>
            <a:r>
              <a:rPr lang="en-GB" dirty="0"/>
              <a:t>Neonatologists – NICU facilities</a:t>
            </a:r>
          </a:p>
          <a:p>
            <a:pPr lvl="1"/>
            <a:r>
              <a:rPr lang="en-GB" dirty="0"/>
              <a:t>Specialist midwives/nurses</a:t>
            </a:r>
          </a:p>
          <a:p>
            <a:pPr lvl="1"/>
            <a:r>
              <a:rPr lang="en-GB" dirty="0"/>
              <a:t>Paediatric surgeons</a:t>
            </a:r>
          </a:p>
          <a:p>
            <a:pPr lvl="1"/>
            <a:r>
              <a:rPr lang="en-GB" dirty="0"/>
              <a:t>Pathologists – perinatal </a:t>
            </a:r>
          </a:p>
        </p:txBody>
      </p:sp>
      <p:sp>
        <p:nvSpPr>
          <p:cNvPr id="5" name="Slide Number Placeholder 4">
            <a:extLst>
              <a:ext uri="{FF2B5EF4-FFF2-40B4-BE49-F238E27FC236}">
                <a16:creationId xmlns:a16="http://schemas.microsoft.com/office/drawing/2014/main" id="{F23BCD39-D310-D7D9-97CF-1DF2B0FB0EEC}"/>
              </a:ext>
            </a:extLst>
          </p:cNvPr>
          <p:cNvSpPr>
            <a:spLocks noGrp="1"/>
          </p:cNvSpPr>
          <p:nvPr>
            <p:ph type="sldNum" sz="quarter" idx="16"/>
          </p:nvPr>
        </p:nvSpPr>
        <p:spPr/>
        <p:txBody>
          <a:bodyPr/>
          <a:lstStyle/>
          <a:p>
            <a:fld id="{62EC70F8-94DA-7948-B7CF-5FF16F9F4AFC}" type="slidenum">
              <a:rPr lang="en-US" smtClean="0"/>
              <a:t>12</a:t>
            </a:fld>
            <a:endParaRPr lang="en-US"/>
          </a:p>
        </p:txBody>
      </p:sp>
    </p:spTree>
    <p:extLst>
      <p:ext uri="{BB962C8B-B14F-4D97-AF65-F5344CB8AC3E}">
        <p14:creationId xmlns:p14="http://schemas.microsoft.com/office/powerpoint/2010/main" val="2624903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Fetal therapy</a:t>
            </a:r>
          </a:p>
        </p:txBody>
      </p:sp>
      <p:sp>
        <p:nvSpPr>
          <p:cNvPr id="3" name="Content Placeholder 2"/>
          <p:cNvSpPr>
            <a:spLocks noGrp="1"/>
          </p:cNvSpPr>
          <p:nvPr>
            <p:ph idx="1"/>
          </p:nvPr>
        </p:nvSpPr>
        <p:spPr/>
        <p:txBody>
          <a:bodyPr>
            <a:normAutofit lnSpcReduction="10000"/>
          </a:bodyPr>
          <a:lstStyle/>
          <a:p>
            <a:pPr lvl="0"/>
            <a:r>
              <a:rPr lang="en-GB" dirty="0"/>
              <a:t>Drug therapy - steroids, antiarrhythmics</a:t>
            </a:r>
          </a:p>
          <a:p>
            <a:pPr lvl="0"/>
            <a:r>
              <a:rPr lang="en-GB" dirty="0"/>
              <a:t>Percutaneous umbilical blood sampling (PUBS) for </a:t>
            </a:r>
            <a:r>
              <a:rPr lang="en-GB" dirty="0" err="1"/>
              <a:t>fetuses</a:t>
            </a:r>
            <a:r>
              <a:rPr lang="en-GB" dirty="0"/>
              <a:t> with severe anaemia</a:t>
            </a:r>
          </a:p>
          <a:p>
            <a:r>
              <a:rPr lang="en-GB" dirty="0"/>
              <a:t>Fetal surgery </a:t>
            </a:r>
          </a:p>
          <a:p>
            <a:pPr lvl="1"/>
            <a:r>
              <a:rPr lang="en-GB" dirty="0"/>
              <a:t>Fetal heart defects</a:t>
            </a:r>
          </a:p>
          <a:p>
            <a:pPr lvl="1"/>
            <a:r>
              <a:rPr lang="en-GB" dirty="0" err="1"/>
              <a:t>Spina</a:t>
            </a:r>
            <a:r>
              <a:rPr lang="en-GB" dirty="0"/>
              <a:t> bifida</a:t>
            </a:r>
          </a:p>
          <a:p>
            <a:pPr lvl="1"/>
            <a:r>
              <a:rPr lang="en-GB" dirty="0"/>
              <a:t>Laser treatment</a:t>
            </a:r>
          </a:p>
          <a:p>
            <a:pPr lvl="1"/>
            <a:r>
              <a:rPr lang="en-GB" dirty="0"/>
              <a:t>Fetal transfusion</a:t>
            </a:r>
          </a:p>
          <a:p>
            <a:pPr lvl="1"/>
            <a:r>
              <a:rPr lang="en-GB" dirty="0"/>
              <a:t>Shunt insertions – </a:t>
            </a:r>
            <a:r>
              <a:rPr lang="en-GB" dirty="0" err="1"/>
              <a:t>vesicoamniotic</a:t>
            </a:r>
            <a:r>
              <a:rPr lang="en-GB" dirty="0"/>
              <a:t> shunts</a:t>
            </a:r>
          </a:p>
          <a:p>
            <a:pPr lvl="1"/>
            <a:r>
              <a:rPr lang="en-GB" dirty="0"/>
              <a:t>Congenital diaphragmatic hernias</a:t>
            </a:r>
          </a:p>
          <a:p>
            <a:pPr lvl="1"/>
            <a:r>
              <a:rPr lang="en-GB" dirty="0"/>
              <a:t>Fetal tumours - sacrococcygeal teratomas</a:t>
            </a:r>
          </a:p>
        </p:txBody>
      </p:sp>
    </p:spTree>
    <p:extLst>
      <p:ext uri="{BB962C8B-B14F-4D97-AF65-F5344CB8AC3E}">
        <p14:creationId xmlns:p14="http://schemas.microsoft.com/office/powerpoint/2010/main" val="644073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A1173-F7C7-A8A7-13A7-4C941AF6199F}"/>
              </a:ext>
            </a:extLst>
          </p:cNvPr>
          <p:cNvSpPr>
            <a:spLocks noGrp="1"/>
          </p:cNvSpPr>
          <p:nvPr>
            <p:ph type="body" sz="quarter" idx="10"/>
          </p:nvPr>
        </p:nvSpPr>
        <p:spPr/>
        <p:txBody>
          <a:bodyPr/>
          <a:lstStyle/>
          <a:p>
            <a:r>
              <a:rPr lang="en-GB" dirty="0"/>
              <a:t>Pregnancy termination issues - Nigeria</a:t>
            </a:r>
          </a:p>
        </p:txBody>
      </p:sp>
      <p:sp>
        <p:nvSpPr>
          <p:cNvPr id="3" name="Text Placeholder 2">
            <a:extLst>
              <a:ext uri="{FF2B5EF4-FFF2-40B4-BE49-F238E27FC236}">
                <a16:creationId xmlns:a16="http://schemas.microsoft.com/office/drawing/2014/main" id="{B3FECFA9-9EB0-6BE0-ED78-8FDDE6F42F3A}"/>
              </a:ext>
            </a:extLst>
          </p:cNvPr>
          <p:cNvSpPr>
            <a:spLocks noGrp="1"/>
          </p:cNvSpPr>
          <p:nvPr>
            <p:ph type="body" sz="quarter" idx="13"/>
          </p:nvPr>
        </p:nvSpPr>
        <p:spPr/>
        <p:txBody>
          <a:bodyPr/>
          <a:lstStyle/>
          <a:p>
            <a:endParaRPr lang="en-GB"/>
          </a:p>
        </p:txBody>
      </p:sp>
      <p:sp>
        <p:nvSpPr>
          <p:cNvPr id="4" name="Text Placeholder 3">
            <a:extLst>
              <a:ext uri="{FF2B5EF4-FFF2-40B4-BE49-F238E27FC236}">
                <a16:creationId xmlns:a16="http://schemas.microsoft.com/office/drawing/2014/main" id="{CE1DB511-DCB5-5456-E47A-F56EEC4B0F80}"/>
              </a:ext>
            </a:extLst>
          </p:cNvPr>
          <p:cNvSpPr>
            <a:spLocks noGrp="1"/>
          </p:cNvSpPr>
          <p:nvPr>
            <p:ph type="body" sz="quarter" idx="15"/>
          </p:nvPr>
        </p:nvSpPr>
        <p:spPr/>
        <p:txBody>
          <a:bodyPr/>
          <a:lstStyle/>
          <a:p>
            <a:r>
              <a:rPr lang="en-GB" dirty="0"/>
              <a:t>Provision of safe pregnancy termination</a:t>
            </a:r>
          </a:p>
          <a:p>
            <a:pPr marL="457200" indent="-457200">
              <a:buFont typeface="Arial" panose="020B0604020202020204" pitchFamily="34" charset="0"/>
              <a:buChar char="•"/>
            </a:pPr>
            <a:r>
              <a:rPr lang="en-GB" dirty="0"/>
              <a:t>For fetal abnormality</a:t>
            </a:r>
          </a:p>
          <a:p>
            <a:pPr marL="457200" indent="-457200">
              <a:buFont typeface="Arial" panose="020B0604020202020204" pitchFamily="34" charset="0"/>
              <a:buChar char="•"/>
            </a:pPr>
            <a:r>
              <a:rPr lang="en-GB" dirty="0"/>
              <a:t>For maternal indications e.g. Breast cancer</a:t>
            </a:r>
          </a:p>
          <a:p>
            <a:pPr marL="457200" indent="-457200">
              <a:buFont typeface="Arial" panose="020B0604020202020204" pitchFamily="34" charset="0"/>
              <a:buChar char="•"/>
            </a:pPr>
            <a:r>
              <a:rPr lang="en-GB" dirty="0"/>
              <a:t>What do the laws permit?</a:t>
            </a:r>
          </a:p>
          <a:p>
            <a:endParaRPr lang="en-GB" dirty="0"/>
          </a:p>
        </p:txBody>
      </p:sp>
      <p:sp>
        <p:nvSpPr>
          <p:cNvPr id="5" name="Slide Number Placeholder 4">
            <a:extLst>
              <a:ext uri="{FF2B5EF4-FFF2-40B4-BE49-F238E27FC236}">
                <a16:creationId xmlns:a16="http://schemas.microsoft.com/office/drawing/2014/main" id="{2235AEE9-822B-744D-DC4B-FBDEE9FC7C8B}"/>
              </a:ext>
            </a:extLst>
          </p:cNvPr>
          <p:cNvSpPr>
            <a:spLocks noGrp="1"/>
          </p:cNvSpPr>
          <p:nvPr>
            <p:ph type="sldNum" sz="quarter" idx="16"/>
          </p:nvPr>
        </p:nvSpPr>
        <p:spPr/>
        <p:txBody>
          <a:bodyPr/>
          <a:lstStyle/>
          <a:p>
            <a:fld id="{62EC70F8-94DA-7948-B7CF-5FF16F9F4AFC}" type="slidenum">
              <a:rPr lang="en-US" smtClean="0"/>
              <a:t>14</a:t>
            </a:fld>
            <a:endParaRPr lang="en-US"/>
          </a:p>
        </p:txBody>
      </p:sp>
    </p:spTree>
    <p:extLst>
      <p:ext uri="{BB962C8B-B14F-4D97-AF65-F5344CB8AC3E}">
        <p14:creationId xmlns:p14="http://schemas.microsoft.com/office/powerpoint/2010/main" val="2750899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4F719-0030-404D-B1CC-E63DCDB27448}"/>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B52543E2-8DF0-9747-917B-A171AACA4DE0}"/>
              </a:ext>
            </a:extLst>
          </p:cNvPr>
          <p:cNvPicPr>
            <a:picLocks noChangeAspect="1"/>
          </p:cNvPicPr>
          <p:nvPr/>
        </p:nvPicPr>
        <p:blipFill>
          <a:blip r:embed="rId3"/>
          <a:stretch>
            <a:fillRect/>
          </a:stretch>
        </p:blipFill>
        <p:spPr>
          <a:xfrm>
            <a:off x="1919537" y="260647"/>
            <a:ext cx="9042753" cy="6149073"/>
          </a:xfrm>
          <a:prstGeom prst="rect">
            <a:avLst/>
          </a:prstGeom>
        </p:spPr>
      </p:pic>
    </p:spTree>
    <p:extLst>
      <p:ext uri="{BB962C8B-B14F-4D97-AF65-F5344CB8AC3E}">
        <p14:creationId xmlns:p14="http://schemas.microsoft.com/office/powerpoint/2010/main" val="2485926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F8B3875-250C-1530-B9FA-5D6FE2F687BA}"/>
              </a:ext>
            </a:extLst>
          </p:cNvPr>
          <p:cNvSpPr>
            <a:spLocks noGrp="1"/>
          </p:cNvSpPr>
          <p:nvPr>
            <p:ph type="title"/>
          </p:nvPr>
        </p:nvSpPr>
        <p:spPr>
          <a:xfrm>
            <a:off x="838200" y="365125"/>
            <a:ext cx="10515600" cy="1325563"/>
          </a:xfrm>
        </p:spPr>
        <p:txBody>
          <a:bodyPr/>
          <a:lstStyle/>
          <a:p>
            <a:endParaRPr lang="en-US"/>
          </a:p>
        </p:txBody>
      </p:sp>
      <p:pic>
        <p:nvPicPr>
          <p:cNvPr id="7" name="Picture 6">
            <a:extLst>
              <a:ext uri="{FF2B5EF4-FFF2-40B4-BE49-F238E27FC236}">
                <a16:creationId xmlns:a16="http://schemas.microsoft.com/office/drawing/2014/main" id="{9A49B695-7A29-ACE0-C707-D7427B6811F7}"/>
              </a:ext>
            </a:extLst>
          </p:cNvPr>
          <p:cNvPicPr>
            <a:picLocks noChangeAspect="1"/>
          </p:cNvPicPr>
          <p:nvPr/>
        </p:nvPicPr>
        <p:blipFill>
          <a:blip r:embed="rId2"/>
          <a:stretch>
            <a:fillRect/>
          </a:stretch>
        </p:blipFill>
        <p:spPr>
          <a:xfrm>
            <a:off x="1808139" y="169761"/>
            <a:ext cx="8073336" cy="2321084"/>
          </a:xfrm>
          <a:prstGeom prst="rect">
            <a:avLst/>
          </a:prstGeom>
          <a:noFill/>
        </p:spPr>
      </p:pic>
      <p:sp>
        <p:nvSpPr>
          <p:cNvPr id="14" name="Content Placeholder 3">
            <a:extLst>
              <a:ext uri="{FF2B5EF4-FFF2-40B4-BE49-F238E27FC236}">
                <a16:creationId xmlns:a16="http://schemas.microsoft.com/office/drawing/2014/main" id="{C7E44B56-7D3E-3A1F-BAFD-43BE5D771018}"/>
              </a:ext>
            </a:extLst>
          </p:cNvPr>
          <p:cNvSpPr>
            <a:spLocks noGrp="1"/>
          </p:cNvSpPr>
          <p:nvPr>
            <p:ph sz="half" idx="2"/>
          </p:nvPr>
        </p:nvSpPr>
        <p:spPr>
          <a:xfrm>
            <a:off x="838200" y="2759075"/>
            <a:ext cx="10515600" cy="3733800"/>
          </a:xfrm>
        </p:spPr>
        <p:txBody>
          <a:bodyPr>
            <a:normAutofit fontScale="92500" lnSpcReduction="10000"/>
          </a:bodyPr>
          <a:lstStyle/>
          <a:p>
            <a:r>
              <a:rPr lang="en-US" dirty="0"/>
              <a:t>Lack of a coordinated healthcare policy in relation to fetal medicine services. </a:t>
            </a:r>
          </a:p>
          <a:p>
            <a:r>
              <a:rPr lang="en-US" dirty="0"/>
              <a:t>Lack of standard policy recommendations regarding prenatal screening and diagnosis services – </a:t>
            </a:r>
          </a:p>
          <a:p>
            <a:pPr lvl="1"/>
            <a:r>
              <a:rPr lang="en-US" dirty="0"/>
              <a:t>Clarify and recommend minimum standards for prenatal aneuploidy screening, fetal imaging, and the provision of safe pregnancy termination services. </a:t>
            </a:r>
          </a:p>
          <a:p>
            <a:r>
              <a:rPr lang="en-US" dirty="0"/>
              <a:t>Need to outline number and content of “routine” US scans, with additional scan services being provided for high-risk pregnancies. </a:t>
            </a:r>
          </a:p>
          <a:p>
            <a:pPr lvl="1"/>
            <a:r>
              <a:rPr lang="en-US" dirty="0"/>
              <a:t>What options should women have dealing with lethal or very serious fetal abnormalities? </a:t>
            </a:r>
          </a:p>
        </p:txBody>
      </p:sp>
      <p:sp>
        <p:nvSpPr>
          <p:cNvPr id="4" name="Slide Number Placeholder 3">
            <a:extLst>
              <a:ext uri="{FF2B5EF4-FFF2-40B4-BE49-F238E27FC236}">
                <a16:creationId xmlns:a16="http://schemas.microsoft.com/office/drawing/2014/main" id="{2E5E0660-BF5C-D289-10F9-92A4566F7CC2}"/>
              </a:ext>
            </a:extLst>
          </p:cNvPr>
          <p:cNvSpPr>
            <a:spLocks noGrp="1"/>
          </p:cNvSpPr>
          <p:nvPr>
            <p:ph type="sldNum" sz="quarter" idx="12"/>
          </p:nvPr>
        </p:nvSpPr>
        <p:spPr>
          <a:xfrm>
            <a:off x="9114453" y="6311900"/>
            <a:ext cx="2743200" cy="365125"/>
          </a:xfrm>
        </p:spPr>
        <p:txBody>
          <a:bodyPr anchor="ctr">
            <a:normAutofit/>
          </a:bodyPr>
          <a:lstStyle/>
          <a:p>
            <a:pPr>
              <a:spcAft>
                <a:spcPts val="600"/>
              </a:spcAft>
            </a:pPr>
            <a:fld id="{CFA5D4E2-093B-4954-9DBF-22AF18F804FD}" type="slidenum">
              <a:rPr lang="en-GB" smtClean="0"/>
              <a:pPr>
                <a:spcAft>
                  <a:spcPts val="600"/>
                </a:spcAft>
              </a:pPr>
              <a:t>16</a:t>
            </a:fld>
            <a:endParaRPr lang="en-GB"/>
          </a:p>
        </p:txBody>
      </p:sp>
      <p:sp>
        <p:nvSpPr>
          <p:cNvPr id="8" name="TextBox 7">
            <a:extLst>
              <a:ext uri="{FF2B5EF4-FFF2-40B4-BE49-F238E27FC236}">
                <a16:creationId xmlns:a16="http://schemas.microsoft.com/office/drawing/2014/main" id="{D4FE9463-98A0-BF52-9DD3-92997F030F4A}"/>
              </a:ext>
            </a:extLst>
          </p:cNvPr>
          <p:cNvSpPr txBox="1"/>
          <p:nvPr/>
        </p:nvSpPr>
        <p:spPr>
          <a:xfrm>
            <a:off x="4865002" y="294581"/>
            <a:ext cx="4512209" cy="307777"/>
          </a:xfrm>
          <a:prstGeom prst="rect">
            <a:avLst/>
          </a:prstGeom>
          <a:noFill/>
        </p:spPr>
        <p:txBody>
          <a:bodyPr wrap="square">
            <a:spAutoFit/>
          </a:bodyPr>
          <a:lstStyle/>
          <a:p>
            <a:r>
              <a:rPr lang="en-GB" sz="1400" dirty="0"/>
              <a:t>2019 Tropical Journal of Obstetrics and Gynaecology</a:t>
            </a:r>
          </a:p>
        </p:txBody>
      </p:sp>
    </p:spTree>
    <p:extLst>
      <p:ext uri="{BB962C8B-B14F-4D97-AF65-F5344CB8AC3E}">
        <p14:creationId xmlns:p14="http://schemas.microsoft.com/office/powerpoint/2010/main" val="30821746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93F6A-09EE-3EC5-BFD0-CA18C7412488}"/>
              </a:ext>
            </a:extLst>
          </p:cNvPr>
          <p:cNvSpPr>
            <a:spLocks noGrp="1"/>
          </p:cNvSpPr>
          <p:nvPr>
            <p:ph type="title"/>
          </p:nvPr>
        </p:nvSpPr>
        <p:spPr/>
        <p:txBody>
          <a:bodyPr>
            <a:normAutofit/>
          </a:bodyPr>
          <a:lstStyle/>
          <a:p>
            <a:endParaRPr lang="en-GB" sz="3600" dirty="0"/>
          </a:p>
        </p:txBody>
      </p:sp>
      <p:sp>
        <p:nvSpPr>
          <p:cNvPr id="6" name="Content Placeholder 5">
            <a:extLst>
              <a:ext uri="{FF2B5EF4-FFF2-40B4-BE49-F238E27FC236}">
                <a16:creationId xmlns:a16="http://schemas.microsoft.com/office/drawing/2014/main" id="{01660380-8450-70F1-45D8-7F7302172D02}"/>
              </a:ext>
            </a:extLst>
          </p:cNvPr>
          <p:cNvSpPr>
            <a:spLocks noGrp="1"/>
          </p:cNvSpPr>
          <p:nvPr>
            <p:ph idx="1"/>
          </p:nvPr>
        </p:nvSpPr>
        <p:spPr>
          <a:xfrm>
            <a:off x="838199" y="2166622"/>
            <a:ext cx="10765221" cy="4691377"/>
          </a:xfrm>
        </p:spPr>
        <p:txBody>
          <a:bodyPr>
            <a:normAutofit fontScale="85000" lnSpcReduction="20000"/>
          </a:bodyPr>
          <a:lstStyle/>
          <a:p>
            <a:pPr>
              <a:lnSpc>
                <a:spcPct val="110000"/>
              </a:lnSpc>
            </a:pPr>
            <a:r>
              <a:rPr lang="en-GB" dirty="0"/>
              <a:t>Restrictive abortion laws, lack of abortion services limit potential clinical/economic benefits of US screening for fetal anomalies</a:t>
            </a:r>
          </a:p>
          <a:p>
            <a:pPr lvl="1">
              <a:lnSpc>
                <a:spcPct val="110000"/>
              </a:lnSpc>
            </a:pPr>
            <a:r>
              <a:rPr lang="en-GB" dirty="0"/>
              <a:t>~84% of developed countries permit abortion for fetal anomalies vs ~32% of countries in the developing region</a:t>
            </a:r>
          </a:p>
          <a:p>
            <a:pPr>
              <a:lnSpc>
                <a:spcPct val="110000"/>
              </a:lnSpc>
            </a:pPr>
            <a:r>
              <a:rPr lang="en-GB" dirty="0"/>
              <a:t>Low level of health education and lack of adequate access to prenatal care including obstetric US</a:t>
            </a:r>
          </a:p>
          <a:p>
            <a:pPr lvl="1">
              <a:lnSpc>
                <a:spcPct val="110000"/>
              </a:lnSpc>
            </a:pPr>
            <a:r>
              <a:rPr lang="en-GB" dirty="0"/>
              <a:t>~30% of pregnant women in urban areas vs 6% in rural areas</a:t>
            </a:r>
          </a:p>
          <a:p>
            <a:pPr>
              <a:lnSpc>
                <a:spcPct val="110000"/>
              </a:lnSpc>
            </a:pPr>
            <a:r>
              <a:rPr lang="en-GB" dirty="0"/>
              <a:t>Economic limitations on healthcare services: low gross domestic product and per capita expenditure on health</a:t>
            </a:r>
          </a:p>
          <a:p>
            <a:pPr lvl="1">
              <a:lnSpc>
                <a:spcPct val="110000"/>
              </a:lnSpc>
            </a:pPr>
            <a:r>
              <a:rPr lang="en-GB" dirty="0"/>
              <a:t>Nigeria’s per capita government health expenditure - $97 dollars in 2015 vs $9,536 dollars United States</a:t>
            </a:r>
          </a:p>
          <a:p>
            <a:pPr lvl="1">
              <a:lnSpc>
                <a:spcPct val="110000"/>
              </a:lnSpc>
            </a:pPr>
            <a:r>
              <a:rPr lang="en-GB" dirty="0"/>
              <a:t>Only 4.16% of total national budget allocated to health in 2017, less than for 2012. </a:t>
            </a:r>
          </a:p>
          <a:p>
            <a:pPr lvl="1">
              <a:lnSpc>
                <a:spcPct val="110000"/>
              </a:lnSpc>
            </a:pPr>
            <a:r>
              <a:rPr lang="en-GB" dirty="0"/>
              <a:t>Lack of health insurance access for &gt;95% of the population</a:t>
            </a:r>
          </a:p>
        </p:txBody>
      </p:sp>
      <p:sp>
        <p:nvSpPr>
          <p:cNvPr id="5" name="Slide Number Placeholder 4">
            <a:extLst>
              <a:ext uri="{FF2B5EF4-FFF2-40B4-BE49-F238E27FC236}">
                <a16:creationId xmlns:a16="http://schemas.microsoft.com/office/drawing/2014/main" id="{135C1A86-7DAB-2155-C7DF-5D7B61B8BE52}"/>
              </a:ext>
            </a:extLst>
          </p:cNvPr>
          <p:cNvSpPr>
            <a:spLocks noGrp="1"/>
          </p:cNvSpPr>
          <p:nvPr>
            <p:ph type="sldNum" sz="quarter" idx="12"/>
          </p:nvPr>
        </p:nvSpPr>
        <p:spPr/>
        <p:txBody>
          <a:bodyPr/>
          <a:lstStyle/>
          <a:p>
            <a:fld id="{CFA5D4E2-093B-4954-9DBF-22AF18F804FD}" type="slidenum">
              <a:rPr lang="en-GB" smtClean="0"/>
              <a:t>17</a:t>
            </a:fld>
            <a:endParaRPr lang="en-GB"/>
          </a:p>
        </p:txBody>
      </p:sp>
      <p:pic>
        <p:nvPicPr>
          <p:cNvPr id="7" name="Picture 6">
            <a:extLst>
              <a:ext uri="{FF2B5EF4-FFF2-40B4-BE49-F238E27FC236}">
                <a16:creationId xmlns:a16="http://schemas.microsoft.com/office/drawing/2014/main" id="{AA899279-3DDB-9A32-9D79-E82CD85C9B38}"/>
              </a:ext>
            </a:extLst>
          </p:cNvPr>
          <p:cNvPicPr>
            <a:picLocks noChangeAspect="1"/>
          </p:cNvPicPr>
          <p:nvPr/>
        </p:nvPicPr>
        <p:blipFill>
          <a:blip r:embed="rId3"/>
          <a:stretch>
            <a:fillRect/>
          </a:stretch>
        </p:blipFill>
        <p:spPr>
          <a:xfrm>
            <a:off x="2102429" y="0"/>
            <a:ext cx="7285293" cy="2094522"/>
          </a:xfrm>
          <a:prstGeom prst="rect">
            <a:avLst/>
          </a:prstGeom>
          <a:noFill/>
        </p:spPr>
      </p:pic>
      <p:sp>
        <p:nvSpPr>
          <p:cNvPr id="9" name="TextBox 8">
            <a:extLst>
              <a:ext uri="{FF2B5EF4-FFF2-40B4-BE49-F238E27FC236}">
                <a16:creationId xmlns:a16="http://schemas.microsoft.com/office/drawing/2014/main" id="{787769DB-2502-4133-FC49-63F309EBE8E8}"/>
              </a:ext>
            </a:extLst>
          </p:cNvPr>
          <p:cNvSpPr txBox="1"/>
          <p:nvPr/>
        </p:nvSpPr>
        <p:spPr>
          <a:xfrm>
            <a:off x="4875513" y="139136"/>
            <a:ext cx="4512209" cy="307777"/>
          </a:xfrm>
          <a:prstGeom prst="rect">
            <a:avLst/>
          </a:prstGeom>
          <a:noFill/>
        </p:spPr>
        <p:txBody>
          <a:bodyPr wrap="square">
            <a:spAutoFit/>
          </a:bodyPr>
          <a:lstStyle/>
          <a:p>
            <a:r>
              <a:rPr lang="en-GB" sz="1400" dirty="0"/>
              <a:t>2019 Tropical Journal of Obstetrics and Gynaecology</a:t>
            </a:r>
          </a:p>
        </p:txBody>
      </p:sp>
    </p:spTree>
    <p:extLst>
      <p:ext uri="{BB962C8B-B14F-4D97-AF65-F5344CB8AC3E}">
        <p14:creationId xmlns:p14="http://schemas.microsoft.com/office/powerpoint/2010/main" val="2032211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DB021C-4E02-6789-F234-A2562D0DD917}"/>
              </a:ext>
            </a:extLst>
          </p:cNvPr>
          <p:cNvSpPr>
            <a:spLocks noGrp="1"/>
          </p:cNvSpPr>
          <p:nvPr>
            <p:ph type="sldNum" sz="quarter" idx="10"/>
          </p:nvPr>
        </p:nvSpPr>
        <p:spPr/>
        <p:txBody>
          <a:bodyPr/>
          <a:lstStyle/>
          <a:p>
            <a:fld id="{CFA5D4E2-093B-4954-9DBF-22AF18F804FD}" type="slidenum">
              <a:rPr lang="en-GB" smtClean="0"/>
              <a:t>18</a:t>
            </a:fld>
            <a:endParaRPr lang="en-GB"/>
          </a:p>
        </p:txBody>
      </p:sp>
      <p:sp>
        <p:nvSpPr>
          <p:cNvPr id="3" name="Content Placeholder 2">
            <a:extLst>
              <a:ext uri="{FF2B5EF4-FFF2-40B4-BE49-F238E27FC236}">
                <a16:creationId xmlns:a16="http://schemas.microsoft.com/office/drawing/2014/main" id="{81C20160-24E1-154E-FA8F-99EA960F0363}"/>
              </a:ext>
            </a:extLst>
          </p:cNvPr>
          <p:cNvSpPr>
            <a:spLocks noGrp="1"/>
          </p:cNvSpPr>
          <p:nvPr>
            <p:ph idx="4294967295"/>
          </p:nvPr>
        </p:nvSpPr>
        <p:spPr>
          <a:xfrm>
            <a:off x="557047" y="2325688"/>
            <a:ext cx="10331669" cy="4351337"/>
          </a:xfrm>
        </p:spPr>
        <p:txBody>
          <a:bodyPr/>
          <a:lstStyle/>
          <a:p>
            <a:r>
              <a:rPr lang="en-GB" dirty="0"/>
              <a:t>Lack of appropriate infrastructure in the rural areas</a:t>
            </a:r>
          </a:p>
          <a:p>
            <a:r>
              <a:rPr lang="en-GB" dirty="0"/>
              <a:t>Sociocultural and religious factors militating against fetal screening and diagnosis – affects accessing care and attitudes to TOP affected by a lethal anomaly</a:t>
            </a:r>
          </a:p>
          <a:p>
            <a:r>
              <a:rPr lang="en-GB" dirty="0"/>
              <a:t>Poverty of training opportunities and skilled manpower</a:t>
            </a:r>
          </a:p>
          <a:p>
            <a:r>
              <a:rPr lang="en-GB" dirty="0"/>
              <a:t>Use of poor-quality equipment/inadequate training on newly purchased equipment</a:t>
            </a:r>
          </a:p>
          <a:p>
            <a:pPr lvl="1"/>
            <a:r>
              <a:rPr lang="en-GB" dirty="0"/>
              <a:t>Old/refurbished equipment</a:t>
            </a:r>
          </a:p>
          <a:p>
            <a:pPr lvl="1"/>
            <a:r>
              <a:rPr lang="en-GB" dirty="0"/>
              <a:t>Poor maintenance, lack of culture </a:t>
            </a:r>
          </a:p>
        </p:txBody>
      </p:sp>
      <p:pic>
        <p:nvPicPr>
          <p:cNvPr id="5" name="Picture 4">
            <a:extLst>
              <a:ext uri="{FF2B5EF4-FFF2-40B4-BE49-F238E27FC236}">
                <a16:creationId xmlns:a16="http://schemas.microsoft.com/office/drawing/2014/main" id="{151AC2E7-BE10-A280-C66F-A263BE3A1C8F}"/>
              </a:ext>
            </a:extLst>
          </p:cNvPr>
          <p:cNvPicPr>
            <a:picLocks noChangeAspect="1"/>
          </p:cNvPicPr>
          <p:nvPr/>
        </p:nvPicPr>
        <p:blipFill>
          <a:blip r:embed="rId2"/>
          <a:stretch>
            <a:fillRect/>
          </a:stretch>
        </p:blipFill>
        <p:spPr>
          <a:xfrm>
            <a:off x="2102429" y="231166"/>
            <a:ext cx="7285293" cy="2094522"/>
          </a:xfrm>
          <a:prstGeom prst="rect">
            <a:avLst/>
          </a:prstGeom>
          <a:noFill/>
        </p:spPr>
      </p:pic>
      <p:sp>
        <p:nvSpPr>
          <p:cNvPr id="6" name="TextBox 5">
            <a:extLst>
              <a:ext uri="{FF2B5EF4-FFF2-40B4-BE49-F238E27FC236}">
                <a16:creationId xmlns:a16="http://schemas.microsoft.com/office/drawing/2014/main" id="{FEF8AE04-4790-8EFC-C619-828C60F483B2}"/>
              </a:ext>
            </a:extLst>
          </p:cNvPr>
          <p:cNvSpPr txBox="1"/>
          <p:nvPr/>
        </p:nvSpPr>
        <p:spPr>
          <a:xfrm>
            <a:off x="4875513" y="178694"/>
            <a:ext cx="4512209" cy="307777"/>
          </a:xfrm>
          <a:prstGeom prst="rect">
            <a:avLst/>
          </a:prstGeom>
          <a:noFill/>
        </p:spPr>
        <p:txBody>
          <a:bodyPr wrap="square">
            <a:spAutoFit/>
          </a:bodyPr>
          <a:lstStyle/>
          <a:p>
            <a:r>
              <a:rPr lang="en-GB" sz="1400" dirty="0"/>
              <a:t>2019 Tropical Journal of Obstetrics and Gynaecology</a:t>
            </a:r>
          </a:p>
        </p:txBody>
      </p:sp>
    </p:spTree>
    <p:extLst>
      <p:ext uri="{BB962C8B-B14F-4D97-AF65-F5344CB8AC3E}">
        <p14:creationId xmlns:p14="http://schemas.microsoft.com/office/powerpoint/2010/main" val="2363246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DF1A5-8C5C-F680-239D-096E25A0D6B0}"/>
              </a:ext>
            </a:extLst>
          </p:cNvPr>
          <p:cNvSpPr>
            <a:spLocks noGrp="1"/>
          </p:cNvSpPr>
          <p:nvPr>
            <p:ph type="title"/>
          </p:nvPr>
        </p:nvSpPr>
        <p:spPr>
          <a:xfrm>
            <a:off x="874776" y="1929384"/>
            <a:ext cx="10515600" cy="833994"/>
          </a:xfrm>
        </p:spPr>
        <p:txBody>
          <a:bodyPr>
            <a:normAutofit/>
          </a:bodyPr>
          <a:lstStyle/>
          <a:p>
            <a:r>
              <a:rPr lang="en-GB" sz="3600" dirty="0"/>
              <a:t>Recommendations for improvement</a:t>
            </a:r>
          </a:p>
        </p:txBody>
      </p:sp>
      <p:sp>
        <p:nvSpPr>
          <p:cNvPr id="3" name="Content Placeholder 2">
            <a:extLst>
              <a:ext uri="{FF2B5EF4-FFF2-40B4-BE49-F238E27FC236}">
                <a16:creationId xmlns:a16="http://schemas.microsoft.com/office/drawing/2014/main" id="{B2564469-81FF-211A-F8BE-52A043AF51DD}"/>
              </a:ext>
            </a:extLst>
          </p:cNvPr>
          <p:cNvSpPr>
            <a:spLocks noGrp="1"/>
          </p:cNvSpPr>
          <p:nvPr>
            <p:ph idx="1"/>
          </p:nvPr>
        </p:nvSpPr>
        <p:spPr>
          <a:xfrm>
            <a:off x="801624" y="2687637"/>
            <a:ext cx="10930128" cy="4170363"/>
          </a:xfrm>
        </p:spPr>
        <p:txBody>
          <a:bodyPr>
            <a:normAutofit fontScale="92500" lnSpcReduction="10000"/>
          </a:bodyPr>
          <a:lstStyle/>
          <a:p>
            <a:r>
              <a:rPr lang="en-GB" dirty="0"/>
              <a:t>National level</a:t>
            </a:r>
          </a:p>
          <a:p>
            <a:pPr lvl="1"/>
            <a:r>
              <a:rPr lang="en-GB" dirty="0"/>
              <a:t>Low cost fetal imaging policy and services</a:t>
            </a:r>
          </a:p>
          <a:p>
            <a:pPr lvl="1"/>
            <a:r>
              <a:rPr lang="en-GB" dirty="0"/>
              <a:t>Definition of a referral system and pathways – who does secondary scanning, tertiary scanning etc?</a:t>
            </a:r>
          </a:p>
          <a:p>
            <a:r>
              <a:rPr lang="en-GB" dirty="0"/>
              <a:t>Regional referral networks for services at primary, secondary, and tertiary levels.</a:t>
            </a:r>
          </a:p>
          <a:p>
            <a:r>
              <a:rPr lang="en-GB" dirty="0"/>
              <a:t>Multi-disciplinary team meetings across networks</a:t>
            </a:r>
          </a:p>
          <a:p>
            <a:pPr lvl="1"/>
            <a:r>
              <a:rPr lang="en-GB" dirty="0"/>
              <a:t>Engenders culture of service evaluation and service audits</a:t>
            </a:r>
          </a:p>
          <a:p>
            <a:pPr lvl="1"/>
            <a:r>
              <a:rPr lang="en-GB" dirty="0"/>
              <a:t>Can private facilities be enthused to join?  </a:t>
            </a:r>
          </a:p>
          <a:p>
            <a:r>
              <a:rPr lang="en-GB" dirty="0"/>
              <a:t>Simple, portable, and handheld US, minimizing costs for for servicing and maintenance</a:t>
            </a:r>
          </a:p>
        </p:txBody>
      </p:sp>
      <p:sp>
        <p:nvSpPr>
          <p:cNvPr id="4" name="Slide Number Placeholder 3">
            <a:extLst>
              <a:ext uri="{FF2B5EF4-FFF2-40B4-BE49-F238E27FC236}">
                <a16:creationId xmlns:a16="http://schemas.microsoft.com/office/drawing/2014/main" id="{8FAD36ED-E7D4-BFD7-427B-D27733990888}"/>
              </a:ext>
            </a:extLst>
          </p:cNvPr>
          <p:cNvSpPr>
            <a:spLocks noGrp="1"/>
          </p:cNvSpPr>
          <p:nvPr>
            <p:ph type="sldNum" sz="quarter" idx="12"/>
          </p:nvPr>
        </p:nvSpPr>
        <p:spPr/>
        <p:txBody>
          <a:bodyPr/>
          <a:lstStyle/>
          <a:p>
            <a:fld id="{CFA5D4E2-093B-4954-9DBF-22AF18F804FD}" type="slidenum">
              <a:rPr lang="en-GB" smtClean="0"/>
              <a:t>19</a:t>
            </a:fld>
            <a:endParaRPr lang="en-GB"/>
          </a:p>
        </p:txBody>
      </p:sp>
      <p:pic>
        <p:nvPicPr>
          <p:cNvPr id="5" name="Picture 4">
            <a:extLst>
              <a:ext uri="{FF2B5EF4-FFF2-40B4-BE49-F238E27FC236}">
                <a16:creationId xmlns:a16="http://schemas.microsoft.com/office/drawing/2014/main" id="{0BB6D48C-49AC-FCBD-0500-4C477B0F2AA5}"/>
              </a:ext>
            </a:extLst>
          </p:cNvPr>
          <p:cNvPicPr>
            <a:picLocks noChangeAspect="1"/>
          </p:cNvPicPr>
          <p:nvPr/>
        </p:nvPicPr>
        <p:blipFill>
          <a:blip r:embed="rId2"/>
          <a:stretch>
            <a:fillRect/>
          </a:stretch>
        </p:blipFill>
        <p:spPr>
          <a:xfrm>
            <a:off x="2303597" y="0"/>
            <a:ext cx="7285293" cy="2094522"/>
          </a:xfrm>
          <a:prstGeom prst="rect">
            <a:avLst/>
          </a:prstGeom>
          <a:noFill/>
        </p:spPr>
      </p:pic>
      <p:sp>
        <p:nvSpPr>
          <p:cNvPr id="6" name="TextBox 5">
            <a:extLst>
              <a:ext uri="{FF2B5EF4-FFF2-40B4-BE49-F238E27FC236}">
                <a16:creationId xmlns:a16="http://schemas.microsoft.com/office/drawing/2014/main" id="{D1D22CFE-C289-D55D-8AA9-07AA793CB2FA}"/>
              </a:ext>
            </a:extLst>
          </p:cNvPr>
          <p:cNvSpPr txBox="1"/>
          <p:nvPr/>
        </p:nvSpPr>
        <p:spPr>
          <a:xfrm>
            <a:off x="4875513" y="178694"/>
            <a:ext cx="4512209" cy="307777"/>
          </a:xfrm>
          <a:prstGeom prst="rect">
            <a:avLst/>
          </a:prstGeom>
          <a:noFill/>
        </p:spPr>
        <p:txBody>
          <a:bodyPr wrap="square">
            <a:spAutoFit/>
          </a:bodyPr>
          <a:lstStyle/>
          <a:p>
            <a:r>
              <a:rPr lang="en-GB" sz="1400" dirty="0"/>
              <a:t>2019 Tropical Journal of Obstetrics and Gynaecology</a:t>
            </a:r>
          </a:p>
        </p:txBody>
      </p:sp>
    </p:spTree>
    <p:extLst>
      <p:ext uri="{BB962C8B-B14F-4D97-AF65-F5344CB8AC3E}">
        <p14:creationId xmlns:p14="http://schemas.microsoft.com/office/powerpoint/2010/main" val="2321377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1B1C60-DC9C-69B5-D066-DCD57DD5E3AB}"/>
              </a:ext>
            </a:extLst>
          </p:cNvPr>
          <p:cNvSpPr>
            <a:spLocks noGrp="1"/>
          </p:cNvSpPr>
          <p:nvPr>
            <p:ph type="body" sz="quarter" idx="10"/>
          </p:nvPr>
        </p:nvSpPr>
        <p:spPr/>
        <p:txBody>
          <a:bodyPr/>
          <a:lstStyle/>
          <a:p>
            <a:r>
              <a:rPr lang="en-GB" dirty="0"/>
              <a:t>Outline</a:t>
            </a:r>
          </a:p>
        </p:txBody>
      </p:sp>
      <p:sp>
        <p:nvSpPr>
          <p:cNvPr id="3" name="Text Placeholder 2">
            <a:extLst>
              <a:ext uri="{FF2B5EF4-FFF2-40B4-BE49-F238E27FC236}">
                <a16:creationId xmlns:a16="http://schemas.microsoft.com/office/drawing/2014/main" id="{DDACA015-A063-4CE0-EC3C-8B02BC36A14F}"/>
              </a:ext>
            </a:extLst>
          </p:cNvPr>
          <p:cNvSpPr>
            <a:spLocks noGrp="1"/>
          </p:cNvSpPr>
          <p:nvPr>
            <p:ph type="body" sz="quarter" idx="13"/>
          </p:nvPr>
        </p:nvSpPr>
        <p:spPr/>
        <p:txBody>
          <a:bodyPr/>
          <a:lstStyle/>
          <a:p>
            <a:endParaRPr lang="en-GB"/>
          </a:p>
        </p:txBody>
      </p:sp>
      <p:sp>
        <p:nvSpPr>
          <p:cNvPr id="4" name="Text Placeholder 3">
            <a:extLst>
              <a:ext uri="{FF2B5EF4-FFF2-40B4-BE49-F238E27FC236}">
                <a16:creationId xmlns:a16="http://schemas.microsoft.com/office/drawing/2014/main" id="{F7D7EC3A-54A1-4013-BD35-8A83EEB71191}"/>
              </a:ext>
            </a:extLst>
          </p:cNvPr>
          <p:cNvSpPr>
            <a:spLocks noGrp="1"/>
          </p:cNvSpPr>
          <p:nvPr>
            <p:ph type="body" sz="quarter" idx="15"/>
          </p:nvPr>
        </p:nvSpPr>
        <p:spPr/>
        <p:txBody>
          <a:bodyPr/>
          <a:lstStyle/>
          <a:p>
            <a:pPr marL="457200" indent="-457200">
              <a:buFont typeface="Arial" panose="020B0604020202020204" pitchFamily="34" charset="0"/>
              <a:buChar char="•"/>
            </a:pPr>
            <a:r>
              <a:rPr lang="en-GB" dirty="0"/>
              <a:t>Global epidemiology of fetal congenital anomalies (FCAs)</a:t>
            </a:r>
          </a:p>
          <a:p>
            <a:pPr marL="457200" indent="-457200">
              <a:buFont typeface="Arial" panose="020B0604020202020204" pitchFamily="34" charset="0"/>
              <a:buChar char="•"/>
            </a:pPr>
            <a:r>
              <a:rPr lang="en-GB" dirty="0"/>
              <a:t>FCAs - African context </a:t>
            </a:r>
          </a:p>
          <a:p>
            <a:pPr marL="457200" indent="-457200">
              <a:buFont typeface="Arial" panose="020B0604020202020204" pitchFamily="34" charset="0"/>
              <a:buChar char="•"/>
            </a:pPr>
            <a:r>
              <a:rPr lang="en-GB" dirty="0"/>
              <a:t>Management of FCAs – Health systems and service configurations</a:t>
            </a:r>
          </a:p>
          <a:p>
            <a:pPr marL="457200" indent="-457200">
              <a:buFont typeface="Arial" panose="020B0604020202020204" pitchFamily="34" charset="0"/>
              <a:buChar char="•"/>
            </a:pPr>
            <a:r>
              <a:rPr lang="en-GB" dirty="0"/>
              <a:t>Challenges and opportunities in LMICs (Nigeria)</a:t>
            </a:r>
          </a:p>
          <a:p>
            <a:pPr marL="457200" indent="-457200">
              <a:buFont typeface="Arial" panose="020B0604020202020204" pitchFamily="34" charset="0"/>
              <a:buChar char="•"/>
            </a:pPr>
            <a:r>
              <a:rPr lang="en-GB" dirty="0"/>
              <a:t>The role of Education and Training</a:t>
            </a:r>
          </a:p>
          <a:p>
            <a:pPr marL="457200" indent="-457200">
              <a:buFont typeface="Arial" panose="020B0604020202020204" pitchFamily="34" charset="0"/>
              <a:buChar char="•"/>
            </a:pPr>
            <a:r>
              <a:rPr lang="en-GB" dirty="0"/>
              <a:t>Conclusion</a:t>
            </a:r>
          </a:p>
        </p:txBody>
      </p:sp>
      <p:sp>
        <p:nvSpPr>
          <p:cNvPr id="5" name="Slide Number Placeholder 4">
            <a:extLst>
              <a:ext uri="{FF2B5EF4-FFF2-40B4-BE49-F238E27FC236}">
                <a16:creationId xmlns:a16="http://schemas.microsoft.com/office/drawing/2014/main" id="{37510B12-316A-D034-BEF1-6B9CF3B9A501}"/>
              </a:ext>
            </a:extLst>
          </p:cNvPr>
          <p:cNvSpPr>
            <a:spLocks noGrp="1"/>
          </p:cNvSpPr>
          <p:nvPr>
            <p:ph type="sldNum" sz="quarter" idx="16"/>
          </p:nvPr>
        </p:nvSpPr>
        <p:spPr/>
        <p:txBody>
          <a:bodyPr/>
          <a:lstStyle/>
          <a:p>
            <a:fld id="{62EC70F8-94DA-7948-B7CF-5FF16F9F4AFC}" type="slidenum">
              <a:rPr lang="en-US" smtClean="0"/>
              <a:t>2</a:t>
            </a:fld>
            <a:endParaRPr lang="en-US"/>
          </a:p>
        </p:txBody>
      </p:sp>
    </p:spTree>
    <p:extLst>
      <p:ext uri="{BB962C8B-B14F-4D97-AF65-F5344CB8AC3E}">
        <p14:creationId xmlns:p14="http://schemas.microsoft.com/office/powerpoint/2010/main" val="39423857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78F9C-34F0-DFE5-539D-B33BB28A4844}"/>
              </a:ext>
            </a:extLst>
          </p:cNvPr>
          <p:cNvSpPr>
            <a:spLocks noGrp="1"/>
          </p:cNvSpPr>
          <p:nvPr>
            <p:ph type="title"/>
          </p:nvPr>
        </p:nvSpPr>
        <p:spPr>
          <a:xfrm>
            <a:off x="838200" y="365126"/>
            <a:ext cx="10515600" cy="1137854"/>
          </a:xfrm>
        </p:spPr>
        <p:txBody>
          <a:bodyPr/>
          <a:lstStyle/>
          <a:p>
            <a:r>
              <a:rPr lang="en-GB" dirty="0"/>
              <a:t>Program of training and certification </a:t>
            </a:r>
          </a:p>
        </p:txBody>
      </p:sp>
      <p:sp>
        <p:nvSpPr>
          <p:cNvPr id="3" name="Content Placeholder 2">
            <a:extLst>
              <a:ext uri="{FF2B5EF4-FFF2-40B4-BE49-F238E27FC236}">
                <a16:creationId xmlns:a16="http://schemas.microsoft.com/office/drawing/2014/main" id="{DF2765BC-842D-13E5-2EE8-96501CD7D198}"/>
              </a:ext>
            </a:extLst>
          </p:cNvPr>
          <p:cNvSpPr>
            <a:spLocks noGrp="1"/>
          </p:cNvSpPr>
          <p:nvPr>
            <p:ph idx="1"/>
          </p:nvPr>
        </p:nvSpPr>
        <p:spPr/>
        <p:txBody>
          <a:bodyPr>
            <a:normAutofit/>
          </a:bodyPr>
          <a:lstStyle/>
          <a:p>
            <a:r>
              <a:rPr lang="en-GB" dirty="0"/>
              <a:t>To ensure standards of practice meet the needs of the service users and communities </a:t>
            </a:r>
          </a:p>
          <a:p>
            <a:r>
              <a:rPr lang="en-GB" dirty="0"/>
              <a:t>Collaborations between practitioners and agencies (ISUOG) in established institutions in high- and low- resource countries for: </a:t>
            </a:r>
          </a:p>
          <a:p>
            <a:pPr lvl="1"/>
            <a:r>
              <a:rPr lang="en-GB" dirty="0"/>
              <a:t>Curriculum development</a:t>
            </a:r>
          </a:p>
          <a:p>
            <a:pPr lvl="1"/>
            <a:r>
              <a:rPr lang="en-GB" dirty="0"/>
              <a:t>Skills transfer to inform improvements </a:t>
            </a:r>
          </a:p>
          <a:p>
            <a:pPr lvl="1"/>
            <a:r>
              <a:rPr lang="en-GB" dirty="0"/>
              <a:t>Enhanced research and data acquisition</a:t>
            </a:r>
          </a:p>
          <a:p>
            <a:r>
              <a:rPr lang="en-GB" dirty="0"/>
              <a:t>Funding required - by institutions requiring skilled manpower, institutions providing such training, or donor agencies</a:t>
            </a:r>
          </a:p>
          <a:p>
            <a:r>
              <a:rPr lang="en-GB" dirty="0"/>
              <a:t>Definition of secondary and tertiary level expertise and services</a:t>
            </a:r>
          </a:p>
        </p:txBody>
      </p:sp>
      <p:sp>
        <p:nvSpPr>
          <p:cNvPr id="4" name="Slide Number Placeholder 3">
            <a:extLst>
              <a:ext uri="{FF2B5EF4-FFF2-40B4-BE49-F238E27FC236}">
                <a16:creationId xmlns:a16="http://schemas.microsoft.com/office/drawing/2014/main" id="{7A561823-8F59-FB70-9975-4DC6B11BA669}"/>
              </a:ext>
            </a:extLst>
          </p:cNvPr>
          <p:cNvSpPr>
            <a:spLocks noGrp="1"/>
          </p:cNvSpPr>
          <p:nvPr>
            <p:ph type="sldNum" sz="quarter" idx="12"/>
          </p:nvPr>
        </p:nvSpPr>
        <p:spPr/>
        <p:txBody>
          <a:bodyPr/>
          <a:lstStyle/>
          <a:p>
            <a:fld id="{CFA5D4E2-093B-4954-9DBF-22AF18F804FD}" type="slidenum">
              <a:rPr lang="en-GB" smtClean="0"/>
              <a:t>20</a:t>
            </a:fld>
            <a:endParaRPr lang="en-GB"/>
          </a:p>
        </p:txBody>
      </p:sp>
    </p:spTree>
    <p:extLst>
      <p:ext uri="{BB962C8B-B14F-4D97-AF65-F5344CB8AC3E}">
        <p14:creationId xmlns:p14="http://schemas.microsoft.com/office/powerpoint/2010/main" val="4153444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F89722-0CEE-56B0-2AF1-986B150BE439}"/>
              </a:ext>
            </a:extLst>
          </p:cNvPr>
          <p:cNvSpPr>
            <a:spLocks noGrp="1"/>
          </p:cNvSpPr>
          <p:nvPr>
            <p:ph type="body" sz="quarter" idx="10"/>
          </p:nvPr>
        </p:nvSpPr>
        <p:spPr/>
        <p:txBody>
          <a:bodyPr/>
          <a:lstStyle/>
          <a:p>
            <a:r>
              <a:rPr lang="en-GB" dirty="0"/>
              <a:t>WHO global response</a:t>
            </a:r>
          </a:p>
          <a:p>
            <a:endParaRPr lang="en-GB" dirty="0"/>
          </a:p>
          <a:p>
            <a:endParaRPr lang="en-GB" dirty="0"/>
          </a:p>
        </p:txBody>
      </p:sp>
      <p:sp>
        <p:nvSpPr>
          <p:cNvPr id="3" name="Text Placeholder 2">
            <a:extLst>
              <a:ext uri="{FF2B5EF4-FFF2-40B4-BE49-F238E27FC236}">
                <a16:creationId xmlns:a16="http://schemas.microsoft.com/office/drawing/2014/main" id="{17DE5E1E-A2A2-8944-DD17-EF22111DFC52}"/>
              </a:ext>
            </a:extLst>
          </p:cNvPr>
          <p:cNvSpPr>
            <a:spLocks noGrp="1"/>
          </p:cNvSpPr>
          <p:nvPr>
            <p:ph type="body" sz="quarter" idx="13"/>
          </p:nvPr>
        </p:nvSpPr>
        <p:spPr/>
        <p:txBody>
          <a:bodyPr/>
          <a:lstStyle/>
          <a:p>
            <a:endParaRPr lang="en-GB"/>
          </a:p>
        </p:txBody>
      </p:sp>
      <p:sp>
        <p:nvSpPr>
          <p:cNvPr id="4" name="Text Placeholder 3">
            <a:extLst>
              <a:ext uri="{FF2B5EF4-FFF2-40B4-BE49-F238E27FC236}">
                <a16:creationId xmlns:a16="http://schemas.microsoft.com/office/drawing/2014/main" id="{BB174161-2E3A-C01D-489B-BBFCE0AED443}"/>
              </a:ext>
            </a:extLst>
          </p:cNvPr>
          <p:cNvSpPr>
            <a:spLocks noGrp="1"/>
          </p:cNvSpPr>
          <p:nvPr>
            <p:ph type="body" sz="quarter" idx="15"/>
          </p:nvPr>
        </p:nvSpPr>
        <p:spPr>
          <a:xfrm>
            <a:off x="220004" y="1376979"/>
            <a:ext cx="11781495" cy="4770728"/>
          </a:xfrm>
        </p:spPr>
        <p:txBody>
          <a:bodyPr>
            <a:normAutofit fontScale="77500" lnSpcReduction="20000"/>
          </a:bodyPr>
          <a:lstStyle/>
          <a:p>
            <a:pPr algn="l">
              <a:lnSpc>
                <a:spcPct val="120000"/>
              </a:lnSpc>
            </a:pPr>
            <a:r>
              <a:rPr lang="en-GB" b="0" i="0" dirty="0">
                <a:solidFill>
                  <a:srgbClr val="3C4245"/>
                </a:solidFill>
                <a:effectLst/>
                <a:latin typeface="Arial" panose="020B0604020202020204" pitchFamily="34" charset="0"/>
              </a:rPr>
              <a:t>Resolution on birth defects of 63</a:t>
            </a:r>
            <a:r>
              <a:rPr lang="en-GB" b="0" i="0" baseline="30000" dirty="0">
                <a:solidFill>
                  <a:srgbClr val="3C4245"/>
                </a:solidFill>
                <a:effectLst/>
                <a:latin typeface="Arial" panose="020B0604020202020204" pitchFamily="34" charset="0"/>
              </a:rPr>
              <a:t>rd</a:t>
            </a:r>
            <a:r>
              <a:rPr lang="en-GB" b="0" i="0" dirty="0">
                <a:solidFill>
                  <a:srgbClr val="3C4245"/>
                </a:solidFill>
                <a:effectLst/>
                <a:latin typeface="Arial" panose="020B0604020202020204" pitchFamily="34" charset="0"/>
              </a:rPr>
              <a:t> World Health Assembly (2010) - to </a:t>
            </a:r>
            <a:r>
              <a:rPr lang="en-GB" b="1" i="0" dirty="0">
                <a:solidFill>
                  <a:srgbClr val="3C4245"/>
                </a:solidFill>
                <a:effectLst/>
                <a:latin typeface="Arial" panose="020B0604020202020204" pitchFamily="34" charset="0"/>
              </a:rPr>
              <a:t>promote primary prevention </a:t>
            </a:r>
            <a:r>
              <a:rPr lang="en-GB" b="0" i="0" dirty="0">
                <a:solidFill>
                  <a:srgbClr val="3C4245"/>
                </a:solidFill>
                <a:effectLst/>
                <a:latin typeface="Arial" panose="020B0604020202020204" pitchFamily="34" charset="0"/>
              </a:rPr>
              <a:t>and </a:t>
            </a:r>
            <a:r>
              <a:rPr lang="en-GB" b="1" i="0" dirty="0">
                <a:solidFill>
                  <a:srgbClr val="3C4245"/>
                </a:solidFill>
                <a:effectLst/>
                <a:latin typeface="Arial" panose="020B0604020202020204" pitchFamily="34" charset="0"/>
              </a:rPr>
              <a:t>improve the health of children </a:t>
            </a:r>
            <a:r>
              <a:rPr lang="en-GB" b="0" i="0" dirty="0">
                <a:solidFill>
                  <a:srgbClr val="3C4245"/>
                </a:solidFill>
                <a:effectLst/>
                <a:latin typeface="Arial" panose="020B0604020202020204" pitchFamily="34" charset="0"/>
              </a:rPr>
              <a:t>with congenital disorders by:</a:t>
            </a:r>
          </a:p>
          <a:p>
            <a:pPr marL="457200" indent="-457200" algn="l">
              <a:lnSpc>
                <a:spcPct val="120000"/>
              </a:lnSpc>
              <a:buFont typeface="Arial" panose="020B0604020202020204" pitchFamily="34" charset="0"/>
              <a:buChar char="•"/>
            </a:pPr>
            <a:r>
              <a:rPr lang="en-GB" b="0" i="0" dirty="0">
                <a:solidFill>
                  <a:srgbClr val="3C4245"/>
                </a:solidFill>
                <a:effectLst/>
                <a:latin typeface="Arial" panose="020B0604020202020204" pitchFamily="34" charset="0"/>
              </a:rPr>
              <a:t>developing and </a:t>
            </a:r>
            <a:r>
              <a:rPr lang="en-GB" b="1" i="0" dirty="0">
                <a:solidFill>
                  <a:srgbClr val="3C4245"/>
                </a:solidFill>
                <a:effectLst/>
                <a:latin typeface="Arial" panose="020B0604020202020204" pitchFamily="34" charset="0"/>
              </a:rPr>
              <a:t>strengthening registration and surveillance systems</a:t>
            </a:r>
            <a:r>
              <a:rPr lang="en-GB" b="0" i="0" dirty="0">
                <a:solidFill>
                  <a:srgbClr val="3C4245"/>
                </a:solidFill>
                <a:effectLst/>
                <a:latin typeface="Arial" panose="020B0604020202020204" pitchFamily="34" charset="0"/>
              </a:rPr>
              <a:t>;</a:t>
            </a:r>
          </a:p>
          <a:p>
            <a:pPr marL="457200" indent="-457200" algn="l">
              <a:lnSpc>
                <a:spcPct val="120000"/>
              </a:lnSpc>
              <a:buFont typeface="Arial" panose="020B0604020202020204" pitchFamily="34" charset="0"/>
              <a:buChar char="•"/>
            </a:pPr>
            <a:r>
              <a:rPr lang="en-GB" b="0" i="0" dirty="0">
                <a:solidFill>
                  <a:srgbClr val="3C4245"/>
                </a:solidFill>
                <a:effectLst/>
                <a:latin typeface="Arial" panose="020B0604020202020204" pitchFamily="34" charset="0"/>
              </a:rPr>
              <a:t>developing expertise and building capacity for the prevention of congenital disorders and care of children affected;</a:t>
            </a:r>
          </a:p>
          <a:p>
            <a:pPr marL="457200" indent="-457200" algn="l">
              <a:lnSpc>
                <a:spcPct val="120000"/>
              </a:lnSpc>
              <a:buFont typeface="Arial" panose="020B0604020202020204" pitchFamily="34" charset="0"/>
              <a:buChar char="•"/>
            </a:pPr>
            <a:r>
              <a:rPr lang="en-GB" b="0" i="0" dirty="0">
                <a:solidFill>
                  <a:srgbClr val="3C4245"/>
                </a:solidFill>
                <a:effectLst/>
                <a:latin typeface="Arial" panose="020B0604020202020204" pitchFamily="34" charset="0"/>
              </a:rPr>
              <a:t>raising awareness on the importance of </a:t>
            </a:r>
            <a:r>
              <a:rPr lang="en-GB" b="1" i="0" dirty="0">
                <a:solidFill>
                  <a:srgbClr val="3C4245"/>
                </a:solidFill>
                <a:effectLst/>
                <a:latin typeface="Arial" panose="020B0604020202020204" pitchFamily="34" charset="0"/>
              </a:rPr>
              <a:t>newborn screening programmes </a:t>
            </a:r>
            <a:r>
              <a:rPr lang="en-GB" dirty="0">
                <a:solidFill>
                  <a:srgbClr val="3C4245"/>
                </a:solidFill>
                <a:latin typeface="Arial" panose="020B0604020202020204" pitchFamily="34" charset="0"/>
              </a:rPr>
              <a:t>to </a:t>
            </a:r>
            <a:r>
              <a:rPr lang="en-GB" b="0" i="0" dirty="0">
                <a:solidFill>
                  <a:srgbClr val="3C4245"/>
                </a:solidFill>
                <a:effectLst/>
                <a:latin typeface="Arial" panose="020B0604020202020204" pitchFamily="34" charset="0"/>
              </a:rPr>
              <a:t>identify infants born with congenital disorders;</a:t>
            </a:r>
          </a:p>
          <a:p>
            <a:pPr marL="457200" indent="-457200" algn="l">
              <a:lnSpc>
                <a:spcPct val="120000"/>
              </a:lnSpc>
              <a:buFont typeface="Arial" panose="020B0604020202020204" pitchFamily="34" charset="0"/>
              <a:buChar char="•"/>
            </a:pPr>
            <a:r>
              <a:rPr lang="en-GB" b="1" i="0" dirty="0">
                <a:solidFill>
                  <a:srgbClr val="3C4245"/>
                </a:solidFill>
                <a:effectLst/>
                <a:latin typeface="Arial" panose="020B0604020202020204" pitchFamily="34" charset="0"/>
              </a:rPr>
              <a:t>supporting families who have children with congenital disorders </a:t>
            </a:r>
            <a:r>
              <a:rPr lang="en-GB" b="0" i="0" dirty="0">
                <a:solidFill>
                  <a:srgbClr val="3C4245"/>
                </a:solidFill>
                <a:effectLst/>
                <a:latin typeface="Arial" panose="020B0604020202020204" pitchFamily="34" charset="0"/>
              </a:rPr>
              <a:t>and associated disabilities; and</a:t>
            </a:r>
          </a:p>
          <a:p>
            <a:pPr marL="457200" indent="-457200" algn="l">
              <a:lnSpc>
                <a:spcPct val="120000"/>
              </a:lnSpc>
              <a:buFont typeface="Arial" panose="020B0604020202020204" pitchFamily="34" charset="0"/>
              <a:buChar char="•"/>
            </a:pPr>
            <a:r>
              <a:rPr lang="en-GB" b="0" i="0" dirty="0">
                <a:solidFill>
                  <a:srgbClr val="3C4245"/>
                </a:solidFill>
                <a:effectLst/>
                <a:latin typeface="Arial" panose="020B0604020202020204" pitchFamily="34" charset="0"/>
              </a:rPr>
              <a:t>strengthening research on major birth defects, promoting international cooperation in combatting them.</a:t>
            </a:r>
          </a:p>
        </p:txBody>
      </p:sp>
      <p:sp>
        <p:nvSpPr>
          <p:cNvPr id="5" name="Slide Number Placeholder 4">
            <a:extLst>
              <a:ext uri="{FF2B5EF4-FFF2-40B4-BE49-F238E27FC236}">
                <a16:creationId xmlns:a16="http://schemas.microsoft.com/office/drawing/2014/main" id="{8EBF1A30-A031-CADC-2F8F-CD353F323452}"/>
              </a:ext>
            </a:extLst>
          </p:cNvPr>
          <p:cNvSpPr>
            <a:spLocks noGrp="1"/>
          </p:cNvSpPr>
          <p:nvPr>
            <p:ph type="sldNum" sz="quarter" idx="16"/>
          </p:nvPr>
        </p:nvSpPr>
        <p:spPr/>
        <p:txBody>
          <a:bodyPr/>
          <a:lstStyle/>
          <a:p>
            <a:fld id="{62EC70F8-94DA-7948-B7CF-5FF16F9F4AFC}" type="slidenum">
              <a:rPr lang="en-US" smtClean="0"/>
              <a:t>21</a:t>
            </a:fld>
            <a:endParaRPr lang="en-US"/>
          </a:p>
        </p:txBody>
      </p:sp>
    </p:spTree>
    <p:extLst>
      <p:ext uri="{BB962C8B-B14F-4D97-AF65-F5344CB8AC3E}">
        <p14:creationId xmlns:p14="http://schemas.microsoft.com/office/powerpoint/2010/main" val="15795449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F89722-0CEE-56B0-2AF1-986B150BE439}"/>
              </a:ext>
            </a:extLst>
          </p:cNvPr>
          <p:cNvSpPr>
            <a:spLocks noGrp="1"/>
          </p:cNvSpPr>
          <p:nvPr>
            <p:ph type="body" sz="quarter" idx="10"/>
          </p:nvPr>
        </p:nvSpPr>
        <p:spPr/>
        <p:txBody>
          <a:bodyPr/>
          <a:lstStyle/>
          <a:p>
            <a:r>
              <a:rPr lang="en-GB" dirty="0"/>
              <a:t>WHO global response</a:t>
            </a:r>
          </a:p>
          <a:p>
            <a:endParaRPr lang="en-GB" dirty="0"/>
          </a:p>
          <a:p>
            <a:endParaRPr lang="en-GB" dirty="0"/>
          </a:p>
        </p:txBody>
      </p:sp>
      <p:sp>
        <p:nvSpPr>
          <p:cNvPr id="3" name="Text Placeholder 2">
            <a:extLst>
              <a:ext uri="{FF2B5EF4-FFF2-40B4-BE49-F238E27FC236}">
                <a16:creationId xmlns:a16="http://schemas.microsoft.com/office/drawing/2014/main" id="{17DE5E1E-A2A2-8944-DD17-EF22111DFC52}"/>
              </a:ext>
            </a:extLst>
          </p:cNvPr>
          <p:cNvSpPr>
            <a:spLocks noGrp="1"/>
          </p:cNvSpPr>
          <p:nvPr>
            <p:ph type="body" sz="quarter" idx="13"/>
          </p:nvPr>
        </p:nvSpPr>
        <p:spPr/>
        <p:txBody>
          <a:bodyPr/>
          <a:lstStyle/>
          <a:p>
            <a:endParaRPr lang="en-GB"/>
          </a:p>
        </p:txBody>
      </p:sp>
      <p:sp>
        <p:nvSpPr>
          <p:cNvPr id="4" name="Text Placeholder 3">
            <a:extLst>
              <a:ext uri="{FF2B5EF4-FFF2-40B4-BE49-F238E27FC236}">
                <a16:creationId xmlns:a16="http://schemas.microsoft.com/office/drawing/2014/main" id="{BB174161-2E3A-C01D-489B-BBFCE0AED443}"/>
              </a:ext>
            </a:extLst>
          </p:cNvPr>
          <p:cNvSpPr>
            <a:spLocks noGrp="1"/>
          </p:cNvSpPr>
          <p:nvPr>
            <p:ph type="body" sz="quarter" idx="15"/>
          </p:nvPr>
        </p:nvSpPr>
        <p:spPr>
          <a:xfrm>
            <a:off x="220004" y="1376979"/>
            <a:ext cx="11781495" cy="4770728"/>
          </a:xfrm>
        </p:spPr>
        <p:txBody>
          <a:bodyPr>
            <a:normAutofit fontScale="85000" lnSpcReduction="10000"/>
          </a:bodyPr>
          <a:lstStyle/>
          <a:p>
            <a:pPr marL="457200" indent="-457200" algn="l">
              <a:lnSpc>
                <a:spcPct val="120000"/>
              </a:lnSpc>
              <a:buFont typeface="Arial" panose="020B0604020202020204" pitchFamily="34" charset="0"/>
              <a:buChar char="•"/>
            </a:pPr>
            <a:r>
              <a:rPr lang="en-GB" b="0" i="0" dirty="0">
                <a:solidFill>
                  <a:srgbClr val="3C4245"/>
                </a:solidFill>
                <a:effectLst/>
                <a:latin typeface="Arial" panose="020B0604020202020204" pitchFamily="34" charset="0"/>
              </a:rPr>
              <a:t>Convenes annual training programmes on surveillance and prevention of congenital disorders. E.g. neural tube defects</a:t>
            </a:r>
          </a:p>
          <a:p>
            <a:pPr marL="457200" indent="-457200" algn="l">
              <a:lnSpc>
                <a:spcPct val="120000"/>
              </a:lnSpc>
              <a:buFont typeface="Arial" panose="020B0604020202020204" pitchFamily="34" charset="0"/>
              <a:buChar char="•"/>
            </a:pPr>
            <a:r>
              <a:rPr lang="en-GB" b="0" i="0" dirty="0">
                <a:solidFill>
                  <a:srgbClr val="3C4245"/>
                </a:solidFill>
                <a:effectLst/>
                <a:latin typeface="Arial" panose="020B0604020202020204" pitchFamily="34" charset="0"/>
              </a:rPr>
              <a:t>Monitoring fortification of staple foods with folic acid</a:t>
            </a:r>
          </a:p>
          <a:p>
            <a:pPr marL="457200" indent="-457200" algn="l">
              <a:lnSpc>
                <a:spcPct val="120000"/>
              </a:lnSpc>
              <a:buFont typeface="Arial" panose="020B0604020202020204" pitchFamily="34" charset="0"/>
              <a:buChar char="•"/>
            </a:pPr>
            <a:r>
              <a:rPr lang="en-GB" dirty="0">
                <a:solidFill>
                  <a:srgbClr val="3C4245"/>
                </a:solidFill>
                <a:latin typeface="Arial" panose="020B0604020202020204" pitchFamily="34" charset="0"/>
              </a:rPr>
              <a:t>I</a:t>
            </a:r>
            <a:r>
              <a:rPr lang="en-GB" b="0" i="0" dirty="0">
                <a:solidFill>
                  <a:srgbClr val="3C4245"/>
                </a:solidFill>
                <a:effectLst/>
                <a:latin typeface="Arial" panose="020B0604020202020204" pitchFamily="34" charset="0"/>
              </a:rPr>
              <a:t>mproving laboratory capacity for assessing risks for folic acid-preventable congenital disorders</a:t>
            </a:r>
          </a:p>
          <a:p>
            <a:pPr marL="457200" indent="-457200" algn="l">
              <a:lnSpc>
                <a:spcPct val="120000"/>
              </a:lnSpc>
              <a:buFont typeface="Arial" panose="020B0604020202020204" pitchFamily="34" charset="0"/>
              <a:buChar char="•"/>
            </a:pPr>
            <a:r>
              <a:rPr lang="en-GB" dirty="0">
                <a:solidFill>
                  <a:srgbClr val="3C4245"/>
                </a:solidFill>
                <a:latin typeface="Arial" panose="020B0604020202020204" pitchFamily="34" charset="0"/>
              </a:rPr>
              <a:t>A</a:t>
            </a:r>
            <a:r>
              <a:rPr lang="en-GB" b="0" i="0" dirty="0">
                <a:solidFill>
                  <a:srgbClr val="3C4245"/>
                </a:solidFill>
                <a:effectLst/>
                <a:latin typeface="Arial" panose="020B0604020202020204" pitchFamily="34" charset="0"/>
              </a:rPr>
              <a:t>ssisting LMICs in improving control and elimination of rubella and congenital rubella syndrome through immunisation.</a:t>
            </a:r>
          </a:p>
          <a:p>
            <a:pPr marL="457200" indent="-457200" algn="l">
              <a:lnSpc>
                <a:spcPct val="120000"/>
              </a:lnSpc>
              <a:buFont typeface="Arial" panose="020B0604020202020204" pitchFamily="34" charset="0"/>
              <a:buChar char="•"/>
            </a:pPr>
            <a:r>
              <a:rPr lang="en-GB" dirty="0">
                <a:solidFill>
                  <a:srgbClr val="3C4245"/>
                </a:solidFill>
                <a:latin typeface="Arial" panose="020B0604020202020204" pitchFamily="34" charset="0"/>
              </a:rPr>
              <a:t>D</a:t>
            </a:r>
            <a:r>
              <a:rPr lang="en-GB" b="0" i="0" dirty="0">
                <a:solidFill>
                  <a:srgbClr val="3C4245"/>
                </a:solidFill>
                <a:effectLst/>
                <a:latin typeface="Arial" panose="020B0604020202020204" pitchFamily="34" charset="0"/>
              </a:rPr>
              <a:t>evelops normative tools, including guidelines and a global plan of action, to strengthen medical care and rehabilitation services to support the implementation of the </a:t>
            </a:r>
            <a:r>
              <a:rPr lang="en-GB" b="0" i="1" u="none" strike="noStrike" dirty="0">
                <a:solidFill>
                  <a:srgbClr val="008DC9"/>
                </a:solidFill>
                <a:effectLst/>
                <a:latin typeface="Arial" panose="020B0604020202020204" pitchFamily="34" charset="0"/>
                <a:hlinkClick r:id="rId2"/>
              </a:rPr>
              <a:t>United Nations convention on the rights of persons with disabilities</a:t>
            </a:r>
            <a:r>
              <a:rPr lang="en-GB" b="0" i="0" dirty="0">
                <a:solidFill>
                  <a:srgbClr val="3C4245"/>
                </a:solidFill>
                <a:effectLst/>
                <a:latin typeface="Arial" panose="020B0604020202020204" pitchFamily="34" charset="0"/>
              </a:rPr>
              <a:t>. </a:t>
            </a:r>
          </a:p>
        </p:txBody>
      </p:sp>
      <p:sp>
        <p:nvSpPr>
          <p:cNvPr id="5" name="Slide Number Placeholder 4">
            <a:extLst>
              <a:ext uri="{FF2B5EF4-FFF2-40B4-BE49-F238E27FC236}">
                <a16:creationId xmlns:a16="http://schemas.microsoft.com/office/drawing/2014/main" id="{8EBF1A30-A031-CADC-2F8F-CD353F323452}"/>
              </a:ext>
            </a:extLst>
          </p:cNvPr>
          <p:cNvSpPr>
            <a:spLocks noGrp="1"/>
          </p:cNvSpPr>
          <p:nvPr>
            <p:ph type="sldNum" sz="quarter" idx="16"/>
          </p:nvPr>
        </p:nvSpPr>
        <p:spPr/>
        <p:txBody>
          <a:bodyPr/>
          <a:lstStyle/>
          <a:p>
            <a:fld id="{62EC70F8-94DA-7948-B7CF-5FF16F9F4AFC}" type="slidenum">
              <a:rPr lang="en-US" smtClean="0"/>
              <a:t>22</a:t>
            </a:fld>
            <a:endParaRPr lang="en-US"/>
          </a:p>
        </p:txBody>
      </p:sp>
    </p:spTree>
    <p:extLst>
      <p:ext uri="{BB962C8B-B14F-4D97-AF65-F5344CB8AC3E}">
        <p14:creationId xmlns:p14="http://schemas.microsoft.com/office/powerpoint/2010/main" val="14451921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A64574-3347-42F1-A6A0-779808FF7B4F}"/>
              </a:ext>
            </a:extLst>
          </p:cNvPr>
          <p:cNvSpPr>
            <a:spLocks noGrp="1"/>
          </p:cNvSpPr>
          <p:nvPr>
            <p:ph type="body" sz="quarter" idx="10"/>
          </p:nvPr>
        </p:nvSpPr>
        <p:spPr/>
        <p:txBody>
          <a:bodyPr/>
          <a:lstStyle/>
          <a:p>
            <a:r>
              <a:rPr lang="en-GB" dirty="0">
                <a:latin typeface="Arial" panose="020B0604020202020204" pitchFamily="34" charset="0"/>
              </a:rPr>
              <a:t>Prevention – public health measures</a:t>
            </a:r>
            <a:endParaRPr lang="en-GB" dirty="0"/>
          </a:p>
        </p:txBody>
      </p:sp>
      <p:sp>
        <p:nvSpPr>
          <p:cNvPr id="3" name="Text Placeholder 2">
            <a:extLst>
              <a:ext uri="{FF2B5EF4-FFF2-40B4-BE49-F238E27FC236}">
                <a16:creationId xmlns:a16="http://schemas.microsoft.com/office/drawing/2014/main" id="{B539B73C-63B5-6EA1-1F7C-AE5564707778}"/>
              </a:ext>
            </a:extLst>
          </p:cNvPr>
          <p:cNvSpPr>
            <a:spLocks noGrp="1"/>
          </p:cNvSpPr>
          <p:nvPr>
            <p:ph type="body" sz="quarter" idx="13"/>
          </p:nvPr>
        </p:nvSpPr>
        <p:spPr/>
        <p:txBody>
          <a:bodyPr/>
          <a:lstStyle/>
          <a:p>
            <a:endParaRPr lang="en-GB"/>
          </a:p>
        </p:txBody>
      </p:sp>
      <p:sp>
        <p:nvSpPr>
          <p:cNvPr id="4" name="Text Placeholder 3">
            <a:extLst>
              <a:ext uri="{FF2B5EF4-FFF2-40B4-BE49-F238E27FC236}">
                <a16:creationId xmlns:a16="http://schemas.microsoft.com/office/drawing/2014/main" id="{CC957102-3F33-A5FE-76EF-D281C244A21C}"/>
              </a:ext>
            </a:extLst>
          </p:cNvPr>
          <p:cNvSpPr>
            <a:spLocks noGrp="1"/>
          </p:cNvSpPr>
          <p:nvPr>
            <p:ph type="body" sz="quarter" idx="15"/>
          </p:nvPr>
        </p:nvSpPr>
        <p:spPr/>
        <p:txBody>
          <a:bodyPr>
            <a:normAutofit fontScale="70000" lnSpcReduction="20000"/>
          </a:bodyPr>
          <a:lstStyle/>
          <a:p>
            <a:pPr marL="457200" indent="-457200" algn="l">
              <a:lnSpc>
                <a:spcPct val="120000"/>
              </a:lnSpc>
              <a:buFont typeface="Arial" panose="020B0604020202020204" pitchFamily="34" charset="0"/>
              <a:buChar char="•"/>
            </a:pPr>
            <a:r>
              <a:rPr lang="en-GB" b="0" i="0" dirty="0">
                <a:solidFill>
                  <a:srgbClr val="3C4245"/>
                </a:solidFill>
                <a:effectLst/>
                <a:latin typeface="Arial" panose="020B0604020202020204" pitchFamily="34" charset="0"/>
              </a:rPr>
              <a:t>Healthy diet, healthy weight for adolescent girls and mothers</a:t>
            </a:r>
          </a:p>
          <a:p>
            <a:pPr marL="457200" indent="-457200" algn="l">
              <a:lnSpc>
                <a:spcPct val="120000"/>
              </a:lnSpc>
              <a:buFont typeface="Arial" panose="020B0604020202020204" pitchFamily="34" charset="0"/>
              <a:buChar char="•"/>
            </a:pPr>
            <a:r>
              <a:rPr lang="en-GB" b="0" i="0" dirty="0">
                <a:solidFill>
                  <a:srgbClr val="3C4245"/>
                </a:solidFill>
                <a:effectLst/>
                <a:latin typeface="Arial" panose="020B0604020202020204" pitchFamily="34" charset="0"/>
              </a:rPr>
              <a:t>Adequate dietary vitamins and minerals, particularly folic acid</a:t>
            </a:r>
          </a:p>
          <a:p>
            <a:pPr marL="457200" indent="-457200" algn="l">
              <a:lnSpc>
                <a:spcPct val="120000"/>
              </a:lnSpc>
              <a:buFont typeface="Arial" panose="020B0604020202020204" pitchFamily="34" charset="0"/>
              <a:buChar char="•"/>
            </a:pPr>
            <a:r>
              <a:rPr lang="en-GB" b="0" i="0" dirty="0">
                <a:solidFill>
                  <a:srgbClr val="3C4245"/>
                </a:solidFill>
                <a:effectLst/>
                <a:latin typeface="Arial" panose="020B0604020202020204" pitchFamily="34" charset="0"/>
              </a:rPr>
              <a:t>Avoidance of harmful substances, particularly alcohol</a:t>
            </a:r>
          </a:p>
          <a:p>
            <a:pPr marL="457200" indent="-457200" algn="l">
              <a:lnSpc>
                <a:spcPct val="120000"/>
              </a:lnSpc>
              <a:buFont typeface="Arial" panose="020B0604020202020204" pitchFamily="34" charset="0"/>
              <a:buChar char="•"/>
            </a:pPr>
            <a:r>
              <a:rPr lang="en-GB" dirty="0">
                <a:solidFill>
                  <a:srgbClr val="3C4245"/>
                </a:solidFill>
                <a:latin typeface="Arial" panose="020B0604020202020204" pitchFamily="34" charset="0"/>
              </a:rPr>
              <a:t>A</a:t>
            </a:r>
            <a:r>
              <a:rPr lang="en-GB" b="0" i="0" dirty="0">
                <a:solidFill>
                  <a:srgbClr val="3C4245"/>
                </a:solidFill>
                <a:effectLst/>
                <a:latin typeface="Arial" panose="020B0604020202020204" pitchFamily="34" charset="0"/>
              </a:rPr>
              <a:t>voidance of travel to regions experiencing infections associated with congenital disorders</a:t>
            </a:r>
          </a:p>
          <a:p>
            <a:pPr marL="457200" indent="-457200" algn="l">
              <a:lnSpc>
                <a:spcPct val="120000"/>
              </a:lnSpc>
              <a:buFont typeface="Arial" panose="020B0604020202020204" pitchFamily="34" charset="0"/>
              <a:buChar char="•"/>
            </a:pPr>
            <a:r>
              <a:rPr lang="en-GB" dirty="0">
                <a:solidFill>
                  <a:srgbClr val="3C4245"/>
                </a:solidFill>
                <a:latin typeface="Arial" panose="020B0604020202020204" pitchFamily="34" charset="0"/>
              </a:rPr>
              <a:t>R</a:t>
            </a:r>
            <a:r>
              <a:rPr lang="en-GB" b="0" i="0" dirty="0">
                <a:solidFill>
                  <a:srgbClr val="3C4245"/>
                </a:solidFill>
                <a:effectLst/>
                <a:latin typeface="Arial" panose="020B0604020202020204" pitchFamily="34" charset="0"/>
              </a:rPr>
              <a:t>educing/eliminating environmental exposure to heavy metals or pesticides during pregnancy;</a:t>
            </a:r>
          </a:p>
          <a:p>
            <a:pPr marL="457200" indent="-457200" algn="l">
              <a:lnSpc>
                <a:spcPct val="120000"/>
              </a:lnSpc>
              <a:buFont typeface="Arial" panose="020B0604020202020204" pitchFamily="34" charset="0"/>
              <a:buChar char="•"/>
            </a:pPr>
            <a:r>
              <a:rPr lang="en-GB" dirty="0">
                <a:solidFill>
                  <a:srgbClr val="3C4245"/>
                </a:solidFill>
                <a:latin typeface="Arial" panose="020B0604020202020204" pitchFamily="34" charset="0"/>
              </a:rPr>
              <a:t>C</a:t>
            </a:r>
            <a:r>
              <a:rPr lang="en-GB" b="0" i="0" dirty="0">
                <a:solidFill>
                  <a:srgbClr val="3C4245"/>
                </a:solidFill>
                <a:effectLst/>
                <a:latin typeface="Arial" panose="020B0604020202020204" pitchFamily="34" charset="0"/>
              </a:rPr>
              <a:t>ontrolling diabetes prior to and during pregnancy.</a:t>
            </a:r>
          </a:p>
          <a:p>
            <a:pPr marL="457200" indent="-457200">
              <a:lnSpc>
                <a:spcPct val="120000"/>
              </a:lnSpc>
              <a:buFont typeface="Arial" panose="020B0604020202020204" pitchFamily="34" charset="0"/>
              <a:buChar char="•"/>
            </a:pPr>
            <a:r>
              <a:rPr lang="en-GB" dirty="0">
                <a:solidFill>
                  <a:srgbClr val="3C4245"/>
                </a:solidFill>
                <a:latin typeface="Arial" panose="020B0604020202020204" pitchFamily="34" charset="0"/>
              </a:rPr>
              <a:t>Careful health risk–benefit analysis before </a:t>
            </a:r>
            <a:r>
              <a:rPr lang="en-GB" b="0" i="0" dirty="0">
                <a:solidFill>
                  <a:srgbClr val="3C4245"/>
                </a:solidFill>
                <a:effectLst/>
                <a:latin typeface="Arial" panose="020B0604020202020204" pitchFamily="34" charset="0"/>
              </a:rPr>
              <a:t>exposure of pregnant women to medications, radiation </a:t>
            </a:r>
          </a:p>
          <a:p>
            <a:pPr marL="457200" indent="-457200">
              <a:lnSpc>
                <a:spcPct val="120000"/>
              </a:lnSpc>
              <a:buFont typeface="Arial" panose="020B0604020202020204" pitchFamily="34" charset="0"/>
              <a:buChar char="•"/>
            </a:pPr>
            <a:r>
              <a:rPr lang="en-GB" dirty="0">
                <a:solidFill>
                  <a:srgbClr val="3C4245"/>
                </a:solidFill>
                <a:latin typeface="Arial" panose="020B0604020202020204" pitchFamily="34" charset="0"/>
              </a:rPr>
              <a:t>V</a:t>
            </a:r>
            <a:r>
              <a:rPr lang="en-GB" b="0" i="0" dirty="0">
                <a:solidFill>
                  <a:srgbClr val="3C4245"/>
                </a:solidFill>
                <a:effectLst/>
                <a:latin typeface="Arial" panose="020B0604020202020204" pitchFamily="34" charset="0"/>
              </a:rPr>
              <a:t>accination, especially against the rubella virus, for children and women;</a:t>
            </a:r>
          </a:p>
          <a:p>
            <a:pPr marL="457200" indent="-457200" algn="l">
              <a:lnSpc>
                <a:spcPct val="120000"/>
              </a:lnSpc>
              <a:buFont typeface="Arial" panose="020B0604020202020204" pitchFamily="34" charset="0"/>
              <a:buChar char="•"/>
            </a:pPr>
            <a:r>
              <a:rPr lang="en-GB" dirty="0">
                <a:solidFill>
                  <a:srgbClr val="3C4245"/>
                </a:solidFill>
                <a:latin typeface="Arial" panose="020B0604020202020204" pitchFamily="34" charset="0"/>
              </a:rPr>
              <a:t>I</a:t>
            </a:r>
            <a:r>
              <a:rPr lang="en-GB" b="0" i="0" dirty="0">
                <a:solidFill>
                  <a:srgbClr val="3C4245"/>
                </a:solidFill>
                <a:effectLst/>
                <a:latin typeface="Arial" panose="020B0604020202020204" pitchFamily="34" charset="0"/>
              </a:rPr>
              <a:t>ncreasing/strengthening education of health staff, others involved in promoting prevention of congenital disorders; and</a:t>
            </a:r>
          </a:p>
          <a:p>
            <a:pPr marL="457200" indent="-457200" algn="l">
              <a:lnSpc>
                <a:spcPct val="120000"/>
              </a:lnSpc>
              <a:buFont typeface="Arial" panose="020B0604020202020204" pitchFamily="34" charset="0"/>
              <a:buChar char="•"/>
            </a:pPr>
            <a:r>
              <a:rPr lang="en-GB" dirty="0">
                <a:solidFill>
                  <a:srgbClr val="3C4245"/>
                </a:solidFill>
                <a:latin typeface="Arial" panose="020B0604020202020204" pitchFamily="34" charset="0"/>
              </a:rPr>
              <a:t>S</a:t>
            </a:r>
            <a:r>
              <a:rPr lang="en-GB" b="0" i="0" dirty="0">
                <a:solidFill>
                  <a:srgbClr val="3C4245"/>
                </a:solidFill>
                <a:effectLst/>
                <a:latin typeface="Arial" panose="020B0604020202020204" pitchFamily="34" charset="0"/>
              </a:rPr>
              <a:t>creening for infections, especially rubella, varicella and syphilis, and consideration of treatment.</a:t>
            </a:r>
          </a:p>
        </p:txBody>
      </p:sp>
      <p:sp>
        <p:nvSpPr>
          <p:cNvPr id="5" name="Slide Number Placeholder 4">
            <a:extLst>
              <a:ext uri="{FF2B5EF4-FFF2-40B4-BE49-F238E27FC236}">
                <a16:creationId xmlns:a16="http://schemas.microsoft.com/office/drawing/2014/main" id="{8E928DE2-F4E7-5942-3D37-189309EB0A85}"/>
              </a:ext>
            </a:extLst>
          </p:cNvPr>
          <p:cNvSpPr>
            <a:spLocks noGrp="1"/>
          </p:cNvSpPr>
          <p:nvPr>
            <p:ph type="sldNum" sz="quarter" idx="16"/>
          </p:nvPr>
        </p:nvSpPr>
        <p:spPr/>
        <p:txBody>
          <a:bodyPr/>
          <a:lstStyle/>
          <a:p>
            <a:fld id="{62EC70F8-94DA-7948-B7CF-5FF16F9F4AFC}" type="slidenum">
              <a:rPr lang="en-US" smtClean="0"/>
              <a:t>23</a:t>
            </a:fld>
            <a:endParaRPr lang="en-US"/>
          </a:p>
        </p:txBody>
      </p:sp>
    </p:spTree>
    <p:extLst>
      <p:ext uri="{BB962C8B-B14F-4D97-AF65-F5344CB8AC3E}">
        <p14:creationId xmlns:p14="http://schemas.microsoft.com/office/powerpoint/2010/main" val="17476030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57DEF99-72E6-576D-62E7-EA30AC77E9C1}"/>
              </a:ext>
            </a:extLst>
          </p:cNvPr>
          <p:cNvSpPr>
            <a:spLocks noGrp="1"/>
          </p:cNvSpPr>
          <p:nvPr>
            <p:ph type="title"/>
          </p:nvPr>
        </p:nvSpPr>
        <p:spPr/>
        <p:txBody>
          <a:bodyPr/>
          <a:lstStyle/>
          <a:p>
            <a:endParaRPr lang="en-GB"/>
          </a:p>
        </p:txBody>
      </p:sp>
      <p:sp>
        <p:nvSpPr>
          <p:cNvPr id="7" name="Content Placeholder 6">
            <a:extLst>
              <a:ext uri="{FF2B5EF4-FFF2-40B4-BE49-F238E27FC236}">
                <a16:creationId xmlns:a16="http://schemas.microsoft.com/office/drawing/2014/main" id="{CD798E0C-BC9D-B87C-5567-6FC99477E9D4}"/>
              </a:ext>
            </a:extLst>
          </p:cNvPr>
          <p:cNvSpPr>
            <a:spLocks noGrp="1"/>
          </p:cNvSpPr>
          <p:nvPr>
            <p:ph idx="1"/>
          </p:nvPr>
        </p:nvSpPr>
        <p:spPr>
          <a:xfrm>
            <a:off x="838200" y="2478023"/>
            <a:ext cx="10515600" cy="3698939"/>
          </a:xfrm>
        </p:spPr>
        <p:txBody>
          <a:bodyPr/>
          <a:lstStyle/>
          <a:p>
            <a:r>
              <a:rPr lang="en-GB" dirty="0"/>
              <a:t>Educate the community, health professionals and workers, policy makers, the media, and other stakeholders about birth defects </a:t>
            </a:r>
          </a:p>
          <a:p>
            <a:r>
              <a:rPr lang="en-GB" dirty="0"/>
              <a:t>Promote family planning, spacing pregnancies</a:t>
            </a:r>
          </a:p>
          <a:p>
            <a:r>
              <a:rPr lang="en-GB" dirty="0"/>
              <a:t>Conduct physical examinations of all </a:t>
            </a:r>
            <a:r>
              <a:rPr lang="en-GB" dirty="0" err="1"/>
              <a:t>newborns</a:t>
            </a:r>
            <a:r>
              <a:rPr lang="en-GB" dirty="0"/>
              <a:t> by a trained physician, nurse or allied health professional before discharge</a:t>
            </a:r>
          </a:p>
        </p:txBody>
      </p:sp>
      <p:sp>
        <p:nvSpPr>
          <p:cNvPr id="5" name="Slide Number Placeholder 4">
            <a:extLst>
              <a:ext uri="{FF2B5EF4-FFF2-40B4-BE49-F238E27FC236}">
                <a16:creationId xmlns:a16="http://schemas.microsoft.com/office/drawing/2014/main" id="{A6533DEB-38B0-AFA6-F3B5-8A66F550967D}"/>
              </a:ext>
            </a:extLst>
          </p:cNvPr>
          <p:cNvSpPr>
            <a:spLocks noGrp="1"/>
          </p:cNvSpPr>
          <p:nvPr>
            <p:ph type="sldNum" sz="quarter" idx="12"/>
          </p:nvPr>
        </p:nvSpPr>
        <p:spPr/>
        <p:txBody>
          <a:bodyPr/>
          <a:lstStyle/>
          <a:p>
            <a:fld id="{CFA5D4E2-093B-4954-9DBF-22AF18F804FD}" type="slidenum">
              <a:rPr lang="en-GB" smtClean="0"/>
              <a:t>24</a:t>
            </a:fld>
            <a:endParaRPr lang="en-GB"/>
          </a:p>
        </p:txBody>
      </p:sp>
      <p:pic>
        <p:nvPicPr>
          <p:cNvPr id="2" name="Picture 1">
            <a:extLst>
              <a:ext uri="{FF2B5EF4-FFF2-40B4-BE49-F238E27FC236}">
                <a16:creationId xmlns:a16="http://schemas.microsoft.com/office/drawing/2014/main" id="{76BD9E1D-D917-8698-6B0C-56666F92C7E0}"/>
              </a:ext>
            </a:extLst>
          </p:cNvPr>
          <p:cNvPicPr>
            <a:picLocks noChangeAspect="1"/>
          </p:cNvPicPr>
          <p:nvPr/>
        </p:nvPicPr>
        <p:blipFill>
          <a:blip r:embed="rId2"/>
          <a:stretch>
            <a:fillRect/>
          </a:stretch>
        </p:blipFill>
        <p:spPr>
          <a:xfrm>
            <a:off x="2017776" y="365125"/>
            <a:ext cx="7772400" cy="1882024"/>
          </a:xfrm>
          <a:prstGeom prst="rect">
            <a:avLst/>
          </a:prstGeom>
        </p:spPr>
      </p:pic>
    </p:spTree>
    <p:extLst>
      <p:ext uri="{BB962C8B-B14F-4D97-AF65-F5344CB8AC3E}">
        <p14:creationId xmlns:p14="http://schemas.microsoft.com/office/powerpoint/2010/main" val="3244693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14" name="Content Placeholder 13">
            <a:extLst>
              <a:ext uri="{FF2B5EF4-FFF2-40B4-BE49-F238E27FC236}">
                <a16:creationId xmlns:a16="http://schemas.microsoft.com/office/drawing/2014/main" id="{F7FDF3EF-94FD-6F96-2413-9E586F1F4A70}"/>
              </a:ext>
            </a:extLst>
          </p:cNvPr>
          <p:cNvGraphicFramePr>
            <a:graphicFrameLocks noGrp="1"/>
          </p:cNvGraphicFramePr>
          <p:nvPr>
            <p:ph sz="half" idx="1"/>
            <p:extLst>
              <p:ext uri="{D42A27DB-BD31-4B8C-83A1-F6EECF244321}">
                <p14:modId xmlns:p14="http://schemas.microsoft.com/office/powerpoint/2010/main" val="3005187295"/>
              </p:ext>
            </p:extLst>
          </p:nvPr>
        </p:nvGraphicFramePr>
        <p:xfrm>
          <a:off x="301752" y="-21021"/>
          <a:ext cx="11631167" cy="57085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itle 11">
            <a:extLst>
              <a:ext uri="{FF2B5EF4-FFF2-40B4-BE49-F238E27FC236}">
                <a16:creationId xmlns:a16="http://schemas.microsoft.com/office/drawing/2014/main" id="{81D0BCAF-B0C2-F7CA-902F-5FC80099DE16}"/>
              </a:ext>
            </a:extLst>
          </p:cNvPr>
          <p:cNvSpPr>
            <a:spLocks noGrp="1"/>
          </p:cNvSpPr>
          <p:nvPr>
            <p:ph type="title"/>
          </p:nvPr>
        </p:nvSpPr>
        <p:spPr>
          <a:xfrm>
            <a:off x="4653788" y="166064"/>
            <a:ext cx="3108960" cy="1004368"/>
          </a:xfrm>
        </p:spPr>
        <p:txBody>
          <a:bodyPr/>
          <a:lstStyle/>
          <a:p>
            <a:r>
              <a:rPr lang="en-GB" dirty="0"/>
              <a:t>Conclusion</a:t>
            </a:r>
          </a:p>
        </p:txBody>
      </p:sp>
      <p:sp>
        <p:nvSpPr>
          <p:cNvPr id="15" name="Content Placeholder 14">
            <a:extLst>
              <a:ext uri="{FF2B5EF4-FFF2-40B4-BE49-F238E27FC236}">
                <a16:creationId xmlns:a16="http://schemas.microsoft.com/office/drawing/2014/main" id="{071AD2C6-99CC-DBEC-DE4C-EB3C4557A06A}"/>
              </a:ext>
            </a:extLst>
          </p:cNvPr>
          <p:cNvSpPr>
            <a:spLocks noGrp="1"/>
          </p:cNvSpPr>
          <p:nvPr>
            <p:ph sz="half" idx="2"/>
          </p:nvPr>
        </p:nvSpPr>
        <p:spPr>
          <a:xfrm>
            <a:off x="647665" y="4937760"/>
            <a:ext cx="10845870" cy="1556702"/>
          </a:xfrm>
          <a:solidFill>
            <a:srgbClr val="F1FABD"/>
          </a:solidFill>
          <a:ln>
            <a:solidFill>
              <a:schemeClr val="tx2"/>
            </a:solidFill>
          </a:ln>
        </p:spPr>
        <p:txBody>
          <a:bodyPr>
            <a:normAutofit/>
          </a:bodyPr>
          <a:lstStyle/>
          <a:p>
            <a:r>
              <a:rPr lang="en-GB" sz="2400" dirty="0"/>
              <a:t>AFEMSON and SOGON can play major advocacy roles across policy and practice to raise awareness about FCAs, develop guidance and policy briefs, drive a training and education agenda to address the health systems issues and public health needs for mitigating the problems and challenges of FCAs</a:t>
            </a:r>
          </a:p>
        </p:txBody>
      </p:sp>
      <p:sp>
        <p:nvSpPr>
          <p:cNvPr id="4" name="Slide Number Placeholder 3">
            <a:extLst>
              <a:ext uri="{FF2B5EF4-FFF2-40B4-BE49-F238E27FC236}">
                <a16:creationId xmlns:a16="http://schemas.microsoft.com/office/drawing/2014/main" id="{97DC0764-BA31-0477-74D8-EBACED999BBD}"/>
              </a:ext>
            </a:extLst>
          </p:cNvPr>
          <p:cNvSpPr>
            <a:spLocks noGrp="1"/>
          </p:cNvSpPr>
          <p:nvPr>
            <p:ph type="sldNum" sz="quarter" idx="12"/>
          </p:nvPr>
        </p:nvSpPr>
        <p:spPr/>
        <p:txBody>
          <a:bodyPr/>
          <a:lstStyle/>
          <a:p>
            <a:fld id="{CFA5D4E2-093B-4954-9DBF-22AF18F804FD}" type="slidenum">
              <a:rPr lang="en-GB" smtClean="0"/>
              <a:t>25</a:t>
            </a:fld>
            <a:endParaRPr lang="en-GB"/>
          </a:p>
        </p:txBody>
      </p:sp>
    </p:spTree>
    <p:extLst>
      <p:ext uri="{BB962C8B-B14F-4D97-AF65-F5344CB8AC3E}">
        <p14:creationId xmlns:p14="http://schemas.microsoft.com/office/powerpoint/2010/main" val="404205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52AA38-68A1-5546-4A16-D393F2E8A516}"/>
              </a:ext>
            </a:extLst>
          </p:cNvPr>
          <p:cNvSpPr>
            <a:spLocks noGrp="1"/>
          </p:cNvSpPr>
          <p:nvPr>
            <p:ph type="body" sz="quarter" idx="10"/>
          </p:nvPr>
        </p:nvSpPr>
        <p:spPr/>
        <p:txBody>
          <a:bodyPr/>
          <a:lstStyle/>
          <a:p>
            <a:r>
              <a:rPr lang="en-GB" dirty="0"/>
              <a:t>Fetal congenital abnormalities (FCAs) – Epidemiology 1</a:t>
            </a:r>
          </a:p>
          <a:p>
            <a:endParaRPr lang="en-GB" dirty="0"/>
          </a:p>
        </p:txBody>
      </p:sp>
      <p:sp>
        <p:nvSpPr>
          <p:cNvPr id="3" name="Text Placeholder 2">
            <a:extLst>
              <a:ext uri="{FF2B5EF4-FFF2-40B4-BE49-F238E27FC236}">
                <a16:creationId xmlns:a16="http://schemas.microsoft.com/office/drawing/2014/main" id="{0E72A1CF-9EEE-EF9D-27EB-89BFAC50F939}"/>
              </a:ext>
            </a:extLst>
          </p:cNvPr>
          <p:cNvSpPr>
            <a:spLocks noGrp="1"/>
          </p:cNvSpPr>
          <p:nvPr>
            <p:ph type="body" sz="quarter" idx="13"/>
          </p:nvPr>
        </p:nvSpPr>
        <p:spPr/>
        <p:txBody>
          <a:bodyPr/>
          <a:lstStyle/>
          <a:p>
            <a:r>
              <a:rPr lang="en-GB" dirty="0"/>
              <a:t>https://</a:t>
            </a:r>
            <a:r>
              <a:rPr lang="en-GB" dirty="0" err="1"/>
              <a:t>www.who.int</a:t>
            </a:r>
            <a:r>
              <a:rPr lang="en-GB" dirty="0"/>
              <a:t>/news-room/fact-sheets/detail/birth-defects</a:t>
            </a:r>
          </a:p>
        </p:txBody>
      </p:sp>
      <p:sp>
        <p:nvSpPr>
          <p:cNvPr id="4" name="Text Placeholder 3">
            <a:extLst>
              <a:ext uri="{FF2B5EF4-FFF2-40B4-BE49-F238E27FC236}">
                <a16:creationId xmlns:a16="http://schemas.microsoft.com/office/drawing/2014/main" id="{13AF5C7A-7AC5-5A6D-777E-2FAF0E7F8F47}"/>
              </a:ext>
            </a:extLst>
          </p:cNvPr>
          <p:cNvSpPr>
            <a:spLocks noGrp="1"/>
          </p:cNvSpPr>
          <p:nvPr>
            <p:ph type="body" sz="quarter" idx="15"/>
          </p:nvPr>
        </p:nvSpPr>
        <p:spPr>
          <a:xfrm>
            <a:off x="448733" y="1376979"/>
            <a:ext cx="11108267" cy="4676775"/>
          </a:xfrm>
        </p:spPr>
        <p:txBody>
          <a:bodyPr>
            <a:normAutofit/>
          </a:bodyPr>
          <a:lstStyle/>
          <a:p>
            <a:pPr marL="457200" indent="-457200">
              <a:buFont typeface="Arial" panose="020B0604020202020204" pitchFamily="34" charset="0"/>
              <a:buChar char="•"/>
            </a:pPr>
            <a:r>
              <a:rPr lang="en-GB" dirty="0"/>
              <a:t>Every year, ~7.9m children, 6% of all births worldwide, are born with a serious birth defect of genetic or partially genetic origin</a:t>
            </a:r>
          </a:p>
          <a:p>
            <a:pPr marL="1143000" lvl="1" indent="-457200"/>
            <a:r>
              <a:rPr lang="en-GB" dirty="0"/>
              <a:t>~240,000 </a:t>
            </a:r>
            <a:r>
              <a:rPr lang="en-GB" dirty="0" err="1"/>
              <a:t>newborns</a:t>
            </a:r>
            <a:r>
              <a:rPr lang="en-GB" dirty="0"/>
              <a:t> die within 28 days annually from FCAs</a:t>
            </a:r>
          </a:p>
          <a:p>
            <a:pPr marL="1143000" lvl="1" indent="-457200"/>
            <a:r>
              <a:rPr lang="en-GB" dirty="0"/>
              <a:t>170,000 child deaths aged 1 m - 5 yrs.</a:t>
            </a:r>
          </a:p>
          <a:p>
            <a:pPr marL="457200" indent="-457200">
              <a:buFont typeface="Arial" panose="020B0604020202020204" pitchFamily="34" charset="0"/>
              <a:buChar char="•"/>
            </a:pPr>
            <a:r>
              <a:rPr lang="en-GB" b="1" dirty="0"/>
              <a:t>9 of 10 children born with a serious congenital disorder and 95% of deaths are in LMICs.</a:t>
            </a:r>
          </a:p>
          <a:p>
            <a:pPr marL="457200" indent="-457200">
              <a:buFont typeface="Arial" panose="020B0604020202020204" pitchFamily="34" charset="0"/>
              <a:buChar char="•"/>
            </a:pPr>
            <a:r>
              <a:rPr lang="en-GB" dirty="0"/>
              <a:t>Contribute to  lifelong mental, physical, auditory or visual disability, affecting individuals, families, health care systems and societies.</a:t>
            </a:r>
          </a:p>
          <a:p>
            <a:pPr marL="457200" indent="-457200">
              <a:buFont typeface="Arial" panose="020B0604020202020204" pitchFamily="34" charset="0"/>
              <a:buChar char="•"/>
            </a:pPr>
            <a:r>
              <a:rPr lang="en-GB" dirty="0"/>
              <a:t>Contribute larger proportion of under-5 mortality with declining overall rates.</a:t>
            </a:r>
          </a:p>
        </p:txBody>
      </p:sp>
      <p:sp>
        <p:nvSpPr>
          <p:cNvPr id="5" name="Slide Number Placeholder 4">
            <a:extLst>
              <a:ext uri="{FF2B5EF4-FFF2-40B4-BE49-F238E27FC236}">
                <a16:creationId xmlns:a16="http://schemas.microsoft.com/office/drawing/2014/main" id="{3151EC62-A2F7-B79B-D5EA-3AD84FE6B3D7}"/>
              </a:ext>
            </a:extLst>
          </p:cNvPr>
          <p:cNvSpPr>
            <a:spLocks noGrp="1"/>
          </p:cNvSpPr>
          <p:nvPr>
            <p:ph type="sldNum" sz="quarter" idx="16"/>
          </p:nvPr>
        </p:nvSpPr>
        <p:spPr/>
        <p:txBody>
          <a:bodyPr/>
          <a:lstStyle/>
          <a:p>
            <a:fld id="{62EC70F8-94DA-7948-B7CF-5FF16F9F4AFC}" type="slidenum">
              <a:rPr lang="en-US" smtClean="0"/>
              <a:t>3</a:t>
            </a:fld>
            <a:endParaRPr lang="en-US"/>
          </a:p>
        </p:txBody>
      </p:sp>
    </p:spTree>
    <p:extLst>
      <p:ext uri="{BB962C8B-B14F-4D97-AF65-F5344CB8AC3E}">
        <p14:creationId xmlns:p14="http://schemas.microsoft.com/office/powerpoint/2010/main" val="3069974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 name="Text Placeholder 1">
            <a:extLst>
              <a:ext uri="{FF2B5EF4-FFF2-40B4-BE49-F238E27FC236}">
                <a16:creationId xmlns:a16="http://schemas.microsoft.com/office/drawing/2014/main" id="{AEE9B11D-9CE7-25AC-8566-65733840D9B9}"/>
              </a:ext>
            </a:extLst>
          </p:cNvPr>
          <p:cNvSpPr>
            <a:spLocks noGrp="1"/>
          </p:cNvSpPr>
          <p:nvPr>
            <p:ph type="body" sz="quarter" idx="10"/>
          </p:nvPr>
        </p:nvSpPr>
        <p:spPr>
          <a:xfrm>
            <a:off x="220005" y="296979"/>
            <a:ext cx="11688216" cy="486041"/>
          </a:xfrm>
        </p:spPr>
        <p:txBody>
          <a:bodyPr/>
          <a:lstStyle/>
          <a:p>
            <a:endParaRPr lang="en-US"/>
          </a:p>
        </p:txBody>
      </p:sp>
      <p:sp>
        <p:nvSpPr>
          <p:cNvPr id="1035" name="Text Placeholder 2">
            <a:extLst>
              <a:ext uri="{FF2B5EF4-FFF2-40B4-BE49-F238E27FC236}">
                <a16:creationId xmlns:a16="http://schemas.microsoft.com/office/drawing/2014/main" id="{EE6208F8-6156-7481-B991-B7F5DFA40F0F}"/>
              </a:ext>
            </a:extLst>
          </p:cNvPr>
          <p:cNvSpPr>
            <a:spLocks noGrp="1"/>
          </p:cNvSpPr>
          <p:nvPr>
            <p:ph type="body" sz="quarter" idx="13"/>
          </p:nvPr>
        </p:nvSpPr>
        <p:spPr>
          <a:xfrm>
            <a:off x="3024000" y="6347956"/>
            <a:ext cx="8319736" cy="432000"/>
          </a:xfrm>
        </p:spPr>
        <p:txBody>
          <a:bodyPr/>
          <a:lstStyle/>
          <a:p>
            <a:endParaRPr lang="en-US"/>
          </a:p>
        </p:txBody>
      </p:sp>
      <p:pic>
        <p:nvPicPr>
          <p:cNvPr id="1028" name="Picture 4">
            <a:extLst>
              <a:ext uri="{FF2B5EF4-FFF2-40B4-BE49-F238E27FC236}">
                <a16:creationId xmlns:a16="http://schemas.microsoft.com/office/drawing/2014/main" id="{592FD6E7-FC4F-8EEE-7000-F0B603F6FCF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24000" y="809989"/>
            <a:ext cx="9114453" cy="5969967"/>
          </a:xfrm>
          <a:prstGeom prst="rect">
            <a:avLst/>
          </a:prstGeom>
          <a:solidFill>
            <a:srgbClr val="FFFFFF"/>
          </a:solidFill>
        </p:spPr>
      </p:pic>
      <p:sp>
        <p:nvSpPr>
          <p:cNvPr id="1037" name="Text Placeholder 4">
            <a:extLst>
              <a:ext uri="{FF2B5EF4-FFF2-40B4-BE49-F238E27FC236}">
                <a16:creationId xmlns:a16="http://schemas.microsoft.com/office/drawing/2014/main" id="{C074599A-CDF5-19A2-EA40-DC5965B373A8}"/>
              </a:ext>
            </a:extLst>
          </p:cNvPr>
          <p:cNvSpPr>
            <a:spLocks noGrp="1"/>
          </p:cNvSpPr>
          <p:nvPr>
            <p:ph type="body" sz="quarter" idx="15"/>
          </p:nvPr>
        </p:nvSpPr>
        <p:spPr>
          <a:xfrm>
            <a:off x="130856" y="1443666"/>
            <a:ext cx="2685823" cy="3781478"/>
          </a:xfrm>
          <a:solidFill>
            <a:schemeClr val="accent1">
              <a:lumMod val="20000"/>
              <a:lumOff val="80000"/>
            </a:schemeClr>
          </a:solidFill>
          <a:ln>
            <a:solidFill>
              <a:schemeClr val="tx2"/>
            </a:solidFill>
          </a:ln>
        </p:spPr>
        <p:txBody>
          <a:bodyPr/>
          <a:lstStyle/>
          <a:p>
            <a:r>
              <a:rPr lang="en-US" dirty="0"/>
              <a:t>The proportion of under-5 deaths due to congenital disorders increases as other causes of under-5 deaths are controlled</a:t>
            </a:r>
          </a:p>
        </p:txBody>
      </p:sp>
      <p:sp>
        <p:nvSpPr>
          <p:cNvPr id="5" name="Slide Number Placeholder 4">
            <a:extLst>
              <a:ext uri="{FF2B5EF4-FFF2-40B4-BE49-F238E27FC236}">
                <a16:creationId xmlns:a16="http://schemas.microsoft.com/office/drawing/2014/main" id="{21C75852-6C0C-FF4B-980D-1415264D7D9F}"/>
              </a:ext>
            </a:extLst>
          </p:cNvPr>
          <p:cNvSpPr>
            <a:spLocks noGrp="1"/>
          </p:cNvSpPr>
          <p:nvPr>
            <p:ph type="sldNum" sz="quarter" idx="16"/>
          </p:nvPr>
        </p:nvSpPr>
        <p:spPr>
          <a:xfrm>
            <a:off x="9114453" y="6311900"/>
            <a:ext cx="2743200" cy="365125"/>
          </a:xfrm>
        </p:spPr>
        <p:txBody>
          <a:bodyPr anchor="ctr">
            <a:normAutofit/>
          </a:bodyPr>
          <a:lstStyle/>
          <a:p>
            <a:pPr>
              <a:spcAft>
                <a:spcPts val="600"/>
              </a:spcAft>
            </a:pPr>
            <a:fld id="{62EC70F8-94DA-7948-B7CF-5FF16F9F4AFC}" type="slidenum">
              <a:rPr lang="en-US" smtClean="0"/>
              <a:pPr>
                <a:spcAft>
                  <a:spcPts val="600"/>
                </a:spcAft>
              </a:pPr>
              <a:t>4</a:t>
            </a:fld>
            <a:endParaRPr lang="en-US"/>
          </a:p>
        </p:txBody>
      </p:sp>
    </p:spTree>
    <p:extLst>
      <p:ext uri="{BB962C8B-B14F-4D97-AF65-F5344CB8AC3E}">
        <p14:creationId xmlns:p14="http://schemas.microsoft.com/office/powerpoint/2010/main" val="2364375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3D63D6-705B-861E-A1E2-77F0FFFF3B2D}"/>
              </a:ext>
            </a:extLst>
          </p:cNvPr>
          <p:cNvPicPr>
            <a:picLocks noChangeAspect="1"/>
          </p:cNvPicPr>
          <p:nvPr/>
        </p:nvPicPr>
        <p:blipFill>
          <a:blip r:embed="rId2"/>
          <a:stretch>
            <a:fillRect/>
          </a:stretch>
        </p:blipFill>
        <p:spPr>
          <a:xfrm>
            <a:off x="120650" y="0"/>
            <a:ext cx="11950700" cy="6513129"/>
          </a:xfrm>
          <a:prstGeom prst="rect">
            <a:avLst/>
          </a:prstGeom>
          <a:noFill/>
        </p:spPr>
      </p:pic>
      <p:sp>
        <p:nvSpPr>
          <p:cNvPr id="5" name="Slide Number Placeholder 4" hidden="1">
            <a:extLst>
              <a:ext uri="{FF2B5EF4-FFF2-40B4-BE49-F238E27FC236}">
                <a16:creationId xmlns:a16="http://schemas.microsoft.com/office/drawing/2014/main" id="{855E72CF-372D-0EFA-D6F8-FB7357603723}"/>
              </a:ext>
            </a:extLst>
          </p:cNvPr>
          <p:cNvSpPr>
            <a:spLocks noGrp="1"/>
          </p:cNvSpPr>
          <p:nvPr>
            <p:ph type="sldNum" sz="quarter" idx="4294967295"/>
          </p:nvPr>
        </p:nvSpPr>
        <p:spPr>
          <a:xfrm>
            <a:off x="9114453" y="6311900"/>
            <a:ext cx="2743200" cy="365125"/>
          </a:xfrm>
        </p:spPr>
        <p:txBody>
          <a:bodyPr/>
          <a:lstStyle/>
          <a:p>
            <a:pPr>
              <a:spcAft>
                <a:spcPts val="600"/>
              </a:spcAft>
            </a:pPr>
            <a:fld id="{62EC70F8-94DA-7948-B7CF-5FF16F9F4AFC}" type="slidenum">
              <a:rPr lang="en-US" smtClean="0"/>
              <a:pPr>
                <a:spcAft>
                  <a:spcPts val="600"/>
                </a:spcAft>
              </a:pPr>
              <a:t>5</a:t>
            </a:fld>
            <a:endParaRPr lang="en-US"/>
          </a:p>
        </p:txBody>
      </p:sp>
      <mc:AlternateContent xmlns:mc="http://schemas.openxmlformats.org/markup-compatibility/2006">
        <mc:Choice xmlns:p14="http://schemas.microsoft.com/office/powerpoint/2010/main" Requires="p14">
          <p:contentPart p14:bwMode="auto" r:id="rId3">
            <p14:nvContentPartPr>
              <p14:cNvPr id="7" name="Ink 6">
                <a:extLst>
                  <a:ext uri="{FF2B5EF4-FFF2-40B4-BE49-F238E27FC236}">
                    <a16:creationId xmlns:a16="http://schemas.microsoft.com/office/drawing/2014/main" id="{A8ED3748-68C6-11AA-F2B3-BAEF6392DEE4}"/>
                  </a:ext>
                </a:extLst>
              </p14:cNvPr>
              <p14:cNvContentPartPr/>
              <p14:nvPr/>
            </p14:nvContentPartPr>
            <p14:xfrm>
              <a:off x="2378950" y="5098283"/>
              <a:ext cx="23760" cy="126360"/>
            </p14:xfrm>
          </p:contentPart>
        </mc:Choice>
        <mc:Fallback>
          <p:pic>
            <p:nvPicPr>
              <p:cNvPr id="7" name="Ink 6">
                <a:extLst>
                  <a:ext uri="{FF2B5EF4-FFF2-40B4-BE49-F238E27FC236}">
                    <a16:creationId xmlns:a16="http://schemas.microsoft.com/office/drawing/2014/main" id="{A8ED3748-68C6-11AA-F2B3-BAEF6392DEE4}"/>
                  </a:ext>
                </a:extLst>
              </p:cNvPr>
              <p:cNvPicPr/>
              <p:nvPr/>
            </p:nvPicPr>
            <p:blipFill>
              <a:blip r:embed="rId4"/>
              <a:stretch>
                <a:fillRect/>
              </a:stretch>
            </p:blipFill>
            <p:spPr>
              <a:xfrm>
                <a:off x="2325310" y="4990643"/>
                <a:ext cx="131400" cy="3420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8" name="Ink 7">
                <a:extLst>
                  <a:ext uri="{FF2B5EF4-FFF2-40B4-BE49-F238E27FC236}">
                    <a16:creationId xmlns:a16="http://schemas.microsoft.com/office/drawing/2014/main" id="{714DB703-A9E9-7B25-EF50-786A6403B249}"/>
                  </a:ext>
                </a:extLst>
              </p14:cNvPr>
              <p14:cNvContentPartPr/>
              <p14:nvPr/>
            </p14:nvContentPartPr>
            <p14:xfrm>
              <a:off x="2358430" y="5354963"/>
              <a:ext cx="360" cy="360"/>
            </p14:xfrm>
          </p:contentPart>
        </mc:Choice>
        <mc:Fallback>
          <p:pic>
            <p:nvPicPr>
              <p:cNvPr id="8" name="Ink 7">
                <a:extLst>
                  <a:ext uri="{FF2B5EF4-FFF2-40B4-BE49-F238E27FC236}">
                    <a16:creationId xmlns:a16="http://schemas.microsoft.com/office/drawing/2014/main" id="{714DB703-A9E9-7B25-EF50-786A6403B249}"/>
                  </a:ext>
                </a:extLst>
              </p:cNvPr>
              <p:cNvPicPr/>
              <p:nvPr/>
            </p:nvPicPr>
            <p:blipFill>
              <a:blip r:embed="rId6"/>
              <a:stretch>
                <a:fillRect/>
              </a:stretch>
            </p:blipFill>
            <p:spPr>
              <a:xfrm>
                <a:off x="2304790" y="5247323"/>
                <a:ext cx="108000" cy="216000"/>
              </a:xfrm>
              <a:prstGeom prst="rect">
                <a:avLst/>
              </a:prstGeom>
            </p:spPr>
          </p:pic>
        </mc:Fallback>
      </mc:AlternateContent>
      <p:sp>
        <p:nvSpPr>
          <p:cNvPr id="9" name="TextBox 8">
            <a:extLst>
              <a:ext uri="{FF2B5EF4-FFF2-40B4-BE49-F238E27FC236}">
                <a16:creationId xmlns:a16="http://schemas.microsoft.com/office/drawing/2014/main" id="{0C976643-39A8-F095-7E58-70F959BEF3E1}"/>
              </a:ext>
            </a:extLst>
          </p:cNvPr>
          <p:cNvSpPr txBox="1"/>
          <p:nvPr/>
        </p:nvSpPr>
        <p:spPr>
          <a:xfrm>
            <a:off x="5023945" y="536028"/>
            <a:ext cx="4421275" cy="369332"/>
          </a:xfrm>
          <a:prstGeom prst="rect">
            <a:avLst/>
          </a:prstGeom>
          <a:noFill/>
        </p:spPr>
        <p:txBody>
          <a:bodyPr wrap="none" rtlCol="0">
            <a:spAutoFit/>
          </a:bodyPr>
          <a:lstStyle/>
          <a:p>
            <a:r>
              <a:rPr lang="en-GB" dirty="0"/>
              <a:t>Nigeria estimated as 73.5 per 1000 live births</a:t>
            </a:r>
          </a:p>
        </p:txBody>
      </p:sp>
      <p:sp>
        <p:nvSpPr>
          <p:cNvPr id="11" name="TextBox 10">
            <a:extLst>
              <a:ext uri="{FF2B5EF4-FFF2-40B4-BE49-F238E27FC236}">
                <a16:creationId xmlns:a16="http://schemas.microsoft.com/office/drawing/2014/main" id="{33B5AB65-49A6-3B29-1712-5EE3688E886D}"/>
              </a:ext>
            </a:extLst>
          </p:cNvPr>
          <p:cNvSpPr txBox="1"/>
          <p:nvPr/>
        </p:nvSpPr>
        <p:spPr>
          <a:xfrm>
            <a:off x="312941" y="6187875"/>
            <a:ext cx="11879059" cy="646331"/>
          </a:xfrm>
          <a:prstGeom prst="rect">
            <a:avLst/>
          </a:prstGeom>
          <a:solidFill>
            <a:schemeClr val="accent1">
              <a:lumMod val="20000"/>
              <a:lumOff val="80000"/>
            </a:schemeClr>
          </a:solidFill>
        </p:spPr>
        <p:txBody>
          <a:bodyPr wrap="square">
            <a:spAutoFit/>
          </a:bodyPr>
          <a:lstStyle/>
          <a:p>
            <a:r>
              <a:rPr lang="en-GB" dirty="0"/>
              <a:t>Highest birth prevalence of genetic birth defects among poorest countries, lowest rates among the wealthier countries, except for countries where common recessive disorders and where consanguineous marriages are common</a:t>
            </a:r>
          </a:p>
        </p:txBody>
      </p:sp>
      <p:pic>
        <p:nvPicPr>
          <p:cNvPr id="12" name="Picture 11">
            <a:extLst>
              <a:ext uri="{FF2B5EF4-FFF2-40B4-BE49-F238E27FC236}">
                <a16:creationId xmlns:a16="http://schemas.microsoft.com/office/drawing/2014/main" id="{0663ABAA-ECB1-5B86-A0FE-C3EAE6C2C0E8}"/>
              </a:ext>
            </a:extLst>
          </p:cNvPr>
          <p:cNvPicPr>
            <a:picLocks noChangeAspect="1"/>
          </p:cNvPicPr>
          <p:nvPr/>
        </p:nvPicPr>
        <p:blipFill>
          <a:blip r:embed="rId7"/>
          <a:stretch>
            <a:fillRect/>
          </a:stretch>
        </p:blipFill>
        <p:spPr>
          <a:xfrm>
            <a:off x="744761" y="126125"/>
            <a:ext cx="11134298" cy="6061750"/>
          </a:xfrm>
          <a:prstGeom prst="rect">
            <a:avLst/>
          </a:prstGeom>
        </p:spPr>
      </p:pic>
    </p:spTree>
    <p:extLst>
      <p:ext uri="{BB962C8B-B14F-4D97-AF65-F5344CB8AC3E}">
        <p14:creationId xmlns:p14="http://schemas.microsoft.com/office/powerpoint/2010/main" val="196621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C01DFC3-F3B9-0D2F-DB43-CEE2763C6D66}"/>
              </a:ext>
            </a:extLst>
          </p:cNvPr>
          <p:cNvSpPr>
            <a:spLocks noGrp="1"/>
          </p:cNvSpPr>
          <p:nvPr>
            <p:ph type="title"/>
          </p:nvPr>
        </p:nvSpPr>
        <p:spPr>
          <a:xfrm>
            <a:off x="838200" y="472966"/>
            <a:ext cx="10515600" cy="840828"/>
          </a:xfrm>
        </p:spPr>
        <p:txBody>
          <a:bodyPr anchor="ctr">
            <a:normAutofit fontScale="90000"/>
          </a:bodyPr>
          <a:lstStyle/>
          <a:p>
            <a:r>
              <a:rPr lang="en-GB" dirty="0"/>
              <a:t>Congenital abnormalities SSA – Epidemiology 2</a:t>
            </a:r>
            <a:endParaRPr lang="en-US" dirty="0"/>
          </a:p>
        </p:txBody>
      </p:sp>
      <p:sp>
        <p:nvSpPr>
          <p:cNvPr id="15" name="Content Placeholder 2">
            <a:extLst>
              <a:ext uri="{FF2B5EF4-FFF2-40B4-BE49-F238E27FC236}">
                <a16:creationId xmlns:a16="http://schemas.microsoft.com/office/drawing/2014/main" id="{CC737A41-16BA-64F8-EAED-B6118A93EBC4}"/>
              </a:ext>
            </a:extLst>
          </p:cNvPr>
          <p:cNvSpPr>
            <a:spLocks noGrp="1"/>
          </p:cNvSpPr>
          <p:nvPr>
            <p:ph sz="half" idx="1"/>
          </p:nvPr>
        </p:nvSpPr>
        <p:spPr>
          <a:xfrm>
            <a:off x="406400" y="2519856"/>
            <a:ext cx="5689600" cy="3145221"/>
          </a:xfrm>
        </p:spPr>
        <p:txBody>
          <a:bodyPr>
            <a:normAutofit/>
          </a:bodyPr>
          <a:lstStyle/>
          <a:p>
            <a:r>
              <a:rPr lang="en-US" sz="2400" dirty="0"/>
              <a:t>Variations in reported prevalence rates due to different study designs, settings  and series </a:t>
            </a:r>
          </a:p>
          <a:p>
            <a:pPr lvl="1"/>
            <a:r>
              <a:rPr lang="en-US" dirty="0"/>
              <a:t>Abbey 2017; </a:t>
            </a:r>
            <a:r>
              <a:rPr lang="en-US" dirty="0" err="1"/>
              <a:t>Akinmoladun</a:t>
            </a:r>
            <a:r>
              <a:rPr lang="en-US" dirty="0"/>
              <a:t> 2018; </a:t>
            </a:r>
            <a:r>
              <a:rPr lang="en-US" dirty="0" err="1"/>
              <a:t>Ekwochi</a:t>
            </a:r>
            <a:r>
              <a:rPr lang="en-US" dirty="0"/>
              <a:t> 2018; </a:t>
            </a:r>
            <a:r>
              <a:rPr lang="en-US" dirty="0" err="1"/>
              <a:t>Obu</a:t>
            </a:r>
            <a:r>
              <a:rPr lang="en-US" dirty="0"/>
              <a:t> 2012</a:t>
            </a:r>
          </a:p>
          <a:p>
            <a:r>
              <a:rPr lang="en-US" sz="2400" dirty="0"/>
              <a:t>Ghana - 2.8% (28 per 1000) of newborn </a:t>
            </a:r>
            <a:r>
              <a:rPr lang="en-US" sz="2400" b="1" dirty="0"/>
              <a:t>admissions</a:t>
            </a:r>
            <a:r>
              <a:rPr lang="en-US" sz="2400" dirty="0"/>
              <a:t> – </a:t>
            </a:r>
            <a:r>
              <a:rPr lang="en-US" sz="2400" dirty="0" err="1"/>
              <a:t>Anane-Fenin</a:t>
            </a:r>
            <a:r>
              <a:rPr lang="en-US" sz="2400" dirty="0"/>
              <a:t> (2023) 27:837–849. </a:t>
            </a:r>
          </a:p>
        </p:txBody>
      </p:sp>
      <p:pic>
        <p:nvPicPr>
          <p:cNvPr id="9" name="Picture 8">
            <a:extLst>
              <a:ext uri="{FF2B5EF4-FFF2-40B4-BE49-F238E27FC236}">
                <a16:creationId xmlns:a16="http://schemas.microsoft.com/office/drawing/2014/main" id="{1BFD4685-A6AB-A5FD-D94C-9F00619E8621}"/>
              </a:ext>
            </a:extLst>
          </p:cNvPr>
          <p:cNvPicPr>
            <a:picLocks noChangeAspect="1"/>
          </p:cNvPicPr>
          <p:nvPr/>
        </p:nvPicPr>
        <p:blipFill>
          <a:blip r:embed="rId3"/>
          <a:stretch>
            <a:fillRect/>
          </a:stretch>
        </p:blipFill>
        <p:spPr>
          <a:xfrm>
            <a:off x="6400800" y="2438654"/>
            <a:ext cx="5384800" cy="3580891"/>
          </a:xfrm>
          <a:prstGeom prst="rect">
            <a:avLst/>
          </a:prstGeom>
          <a:noFill/>
        </p:spPr>
      </p:pic>
      <p:sp>
        <p:nvSpPr>
          <p:cNvPr id="6" name="Slide Number Placeholder 5">
            <a:extLst>
              <a:ext uri="{FF2B5EF4-FFF2-40B4-BE49-F238E27FC236}">
                <a16:creationId xmlns:a16="http://schemas.microsoft.com/office/drawing/2014/main" id="{6EDB13DE-1DA6-E5B0-46E9-4ADB4756F61F}"/>
              </a:ext>
            </a:extLst>
          </p:cNvPr>
          <p:cNvSpPr>
            <a:spLocks noGrp="1"/>
          </p:cNvSpPr>
          <p:nvPr>
            <p:ph type="sldNum" sz="quarter" idx="12"/>
          </p:nvPr>
        </p:nvSpPr>
        <p:spPr>
          <a:xfrm>
            <a:off x="9114453" y="6311900"/>
            <a:ext cx="2743200" cy="365125"/>
          </a:xfrm>
        </p:spPr>
        <p:txBody>
          <a:bodyPr anchor="ctr">
            <a:normAutofit/>
          </a:bodyPr>
          <a:lstStyle/>
          <a:p>
            <a:pPr>
              <a:spcAft>
                <a:spcPts val="600"/>
              </a:spcAft>
            </a:pPr>
            <a:fld id="{62EC70F8-94DA-7948-B7CF-5FF16F9F4AFC}" type="slidenum">
              <a:rPr lang="en-US" smtClean="0"/>
              <a:pPr>
                <a:spcAft>
                  <a:spcPts val="600"/>
                </a:spcAft>
              </a:pPr>
              <a:t>6</a:t>
            </a:fld>
            <a:endParaRPr lang="en-US"/>
          </a:p>
        </p:txBody>
      </p:sp>
      <p:sp>
        <p:nvSpPr>
          <p:cNvPr id="11" name="TextBox 10">
            <a:extLst>
              <a:ext uri="{FF2B5EF4-FFF2-40B4-BE49-F238E27FC236}">
                <a16:creationId xmlns:a16="http://schemas.microsoft.com/office/drawing/2014/main" id="{F966C961-17DA-F025-4274-327089DAA7B6}"/>
              </a:ext>
            </a:extLst>
          </p:cNvPr>
          <p:cNvSpPr txBox="1"/>
          <p:nvPr/>
        </p:nvSpPr>
        <p:spPr>
          <a:xfrm>
            <a:off x="6472853" y="1407635"/>
            <a:ext cx="5384800" cy="738664"/>
          </a:xfrm>
          <a:prstGeom prst="rect">
            <a:avLst/>
          </a:prstGeom>
          <a:noFill/>
        </p:spPr>
        <p:txBody>
          <a:bodyPr wrap="square">
            <a:spAutoFit/>
          </a:bodyPr>
          <a:lstStyle/>
          <a:p>
            <a:r>
              <a:rPr lang="en-US" sz="1400" dirty="0" err="1"/>
              <a:t>Akinmoladun</a:t>
            </a:r>
            <a:r>
              <a:rPr lang="en-US" sz="1400" dirty="0"/>
              <a:t> et al. Pattern and outcome of prenatally diagnosed major congenital anomalies at a Nigerian Tertiary Hospital. Niger J Clin </a:t>
            </a:r>
            <a:r>
              <a:rPr lang="en-US" sz="1400" dirty="0" err="1"/>
              <a:t>Pract</a:t>
            </a:r>
            <a:r>
              <a:rPr lang="en-US" sz="1400" dirty="0"/>
              <a:t> 2018;21:560-5.</a:t>
            </a:r>
            <a:endParaRPr lang="en-GB" sz="1400" dirty="0"/>
          </a:p>
        </p:txBody>
      </p:sp>
    </p:spTree>
    <p:extLst>
      <p:ext uri="{BB962C8B-B14F-4D97-AF65-F5344CB8AC3E}">
        <p14:creationId xmlns:p14="http://schemas.microsoft.com/office/powerpoint/2010/main" val="3138793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C3DF4FA-36A6-02AD-2ED1-0715C1728FB8}"/>
              </a:ext>
            </a:extLst>
          </p:cNvPr>
          <p:cNvSpPr>
            <a:spLocks noGrp="1"/>
          </p:cNvSpPr>
          <p:nvPr>
            <p:ph type="title"/>
          </p:nvPr>
        </p:nvSpPr>
        <p:spPr>
          <a:xfrm>
            <a:off x="263401" y="242661"/>
            <a:ext cx="7215085" cy="867682"/>
          </a:xfrm>
        </p:spPr>
        <p:txBody>
          <a:bodyPr/>
          <a:lstStyle/>
          <a:p>
            <a:r>
              <a:rPr lang="en-GB" b="1" i="0" dirty="0">
                <a:effectLst/>
                <a:latin typeface="Arial" panose="020B0604020202020204" pitchFamily="34" charset="0"/>
              </a:rPr>
              <a:t>Causes and risk factors</a:t>
            </a:r>
            <a:endParaRPr lang="en-GB" dirty="0"/>
          </a:p>
        </p:txBody>
      </p:sp>
      <p:sp>
        <p:nvSpPr>
          <p:cNvPr id="9" name="Text Placeholder 8">
            <a:extLst>
              <a:ext uri="{FF2B5EF4-FFF2-40B4-BE49-F238E27FC236}">
                <a16:creationId xmlns:a16="http://schemas.microsoft.com/office/drawing/2014/main" id="{A449503F-FCAD-5E9E-9C88-FCFDB9AA3976}"/>
              </a:ext>
            </a:extLst>
          </p:cNvPr>
          <p:cNvSpPr>
            <a:spLocks noGrp="1"/>
          </p:cNvSpPr>
          <p:nvPr>
            <p:ph sz="half" idx="2"/>
          </p:nvPr>
        </p:nvSpPr>
        <p:spPr>
          <a:xfrm>
            <a:off x="199453" y="1633764"/>
            <a:ext cx="6095212" cy="4678136"/>
          </a:xfrm>
        </p:spPr>
        <p:txBody>
          <a:bodyPr>
            <a:normAutofit fontScale="55000" lnSpcReduction="20000"/>
          </a:bodyPr>
          <a:lstStyle/>
          <a:p>
            <a:pPr algn="l">
              <a:lnSpc>
                <a:spcPct val="120000"/>
              </a:lnSpc>
            </a:pPr>
            <a:r>
              <a:rPr lang="en-GB" b="1" i="0" dirty="0">
                <a:solidFill>
                  <a:srgbClr val="3C4245"/>
                </a:solidFill>
                <a:effectLst/>
                <a:latin typeface="Arial" panose="020B0604020202020204" pitchFamily="34" charset="0"/>
              </a:rPr>
              <a:t>Genetic -  </a:t>
            </a:r>
            <a:r>
              <a:rPr lang="en-GB" b="0" i="0" dirty="0">
                <a:solidFill>
                  <a:srgbClr val="3C4245"/>
                </a:solidFill>
                <a:effectLst/>
                <a:latin typeface="Arial" panose="020B0604020202020204" pitchFamily="34" charset="0"/>
              </a:rPr>
              <a:t>A minority of FCAs e.g. trisomy 21, single gene defects e.g. cystic fibrosis. Consanguinity increases the risk, ~doubles risk for neonatal/childhood death, intellectual disability.</a:t>
            </a:r>
          </a:p>
          <a:p>
            <a:pPr algn="l">
              <a:lnSpc>
                <a:spcPct val="120000"/>
              </a:lnSpc>
            </a:pPr>
            <a:r>
              <a:rPr lang="en-GB" b="1" i="0" dirty="0">
                <a:solidFill>
                  <a:srgbClr val="3C4245"/>
                </a:solidFill>
                <a:effectLst/>
                <a:latin typeface="Arial" panose="020B0604020202020204" pitchFamily="34" charset="0"/>
              </a:rPr>
              <a:t>Socioeconomic and demographic factors – </a:t>
            </a:r>
          </a:p>
          <a:p>
            <a:pPr lvl="1">
              <a:lnSpc>
                <a:spcPct val="120000"/>
              </a:lnSpc>
            </a:pPr>
            <a:r>
              <a:rPr lang="en-GB" b="0" i="0" dirty="0">
                <a:solidFill>
                  <a:srgbClr val="3C4245"/>
                </a:solidFill>
                <a:effectLst/>
                <a:latin typeface="Arial" panose="020B0604020202020204" pitchFamily="34" charset="0"/>
              </a:rPr>
              <a:t>Low-income indirect determinant of congenital disorders</a:t>
            </a:r>
          </a:p>
          <a:p>
            <a:pPr lvl="1">
              <a:lnSpc>
                <a:spcPct val="120000"/>
              </a:lnSpc>
            </a:pPr>
            <a:r>
              <a:rPr lang="en-GB" dirty="0">
                <a:solidFill>
                  <a:srgbClr val="3C4245"/>
                </a:solidFill>
                <a:latin typeface="Arial" panose="020B0604020202020204" pitchFamily="34" charset="0"/>
              </a:rPr>
              <a:t>H</a:t>
            </a:r>
            <a:r>
              <a:rPr lang="en-GB" b="0" i="0" dirty="0">
                <a:solidFill>
                  <a:srgbClr val="3C4245"/>
                </a:solidFill>
                <a:effectLst/>
                <a:latin typeface="Arial" panose="020B0604020202020204" pitchFamily="34" charset="0"/>
              </a:rPr>
              <a:t>igher frequency among resource-constrained families and countries. </a:t>
            </a:r>
          </a:p>
          <a:p>
            <a:pPr lvl="1">
              <a:lnSpc>
                <a:spcPct val="120000"/>
              </a:lnSpc>
            </a:pPr>
            <a:r>
              <a:rPr lang="en-GB" b="0" i="0" dirty="0">
                <a:solidFill>
                  <a:srgbClr val="3C4245"/>
                </a:solidFill>
                <a:effectLst/>
                <a:latin typeface="Arial" panose="020B0604020202020204" pitchFamily="34" charset="0"/>
              </a:rPr>
              <a:t>~ 94% of severe FCAs occur in LMICs - lack of access to </a:t>
            </a:r>
            <a:r>
              <a:rPr lang="en-GB" dirty="0">
                <a:solidFill>
                  <a:srgbClr val="3C4245"/>
                </a:solidFill>
                <a:latin typeface="Arial" panose="020B0604020202020204" pitchFamily="34" charset="0"/>
              </a:rPr>
              <a:t>nutritious foods, health care and screening, </a:t>
            </a:r>
            <a:r>
              <a:rPr lang="en-GB" b="0" i="0" dirty="0">
                <a:solidFill>
                  <a:srgbClr val="3C4245"/>
                </a:solidFill>
                <a:effectLst/>
                <a:latin typeface="Arial" panose="020B0604020202020204" pitchFamily="34" charset="0"/>
              </a:rPr>
              <a:t>increased exposure to infection, alcohol.</a:t>
            </a:r>
          </a:p>
          <a:p>
            <a:pPr algn="l">
              <a:lnSpc>
                <a:spcPct val="120000"/>
              </a:lnSpc>
            </a:pPr>
            <a:r>
              <a:rPr lang="en-GB" b="1" i="0" dirty="0">
                <a:solidFill>
                  <a:srgbClr val="3C4245"/>
                </a:solidFill>
                <a:effectLst/>
                <a:latin typeface="Arial" panose="020B0604020202020204" pitchFamily="34" charset="0"/>
              </a:rPr>
              <a:t>Advanced maternal age </a:t>
            </a:r>
            <a:r>
              <a:rPr lang="en-GB" b="0" i="0" dirty="0">
                <a:solidFill>
                  <a:srgbClr val="3C4245"/>
                </a:solidFill>
                <a:effectLst/>
                <a:latin typeface="Arial" panose="020B0604020202020204" pitchFamily="34" charset="0"/>
              </a:rPr>
              <a:t>increases the risk of chromosomal abnormalities.</a:t>
            </a:r>
          </a:p>
          <a:p>
            <a:pPr algn="l">
              <a:lnSpc>
                <a:spcPct val="120000"/>
              </a:lnSpc>
            </a:pPr>
            <a:r>
              <a:rPr lang="en-GB" b="1" i="0" dirty="0">
                <a:solidFill>
                  <a:srgbClr val="3C4245"/>
                </a:solidFill>
                <a:effectLst/>
                <a:latin typeface="Arial" panose="020B0604020202020204" pitchFamily="34" charset="0"/>
              </a:rPr>
              <a:t>Environmental factors, maternal: </a:t>
            </a:r>
          </a:p>
          <a:p>
            <a:pPr lvl="1">
              <a:lnSpc>
                <a:spcPct val="120000"/>
              </a:lnSpc>
            </a:pPr>
            <a:r>
              <a:rPr lang="en-GB" b="1" dirty="0">
                <a:solidFill>
                  <a:srgbClr val="3C4245"/>
                </a:solidFill>
                <a:highlight>
                  <a:srgbClr val="FFFF00"/>
                </a:highlight>
                <a:latin typeface="Arial" panose="020B0604020202020204" pitchFamily="34" charset="0"/>
              </a:rPr>
              <a:t>I</a:t>
            </a:r>
            <a:r>
              <a:rPr lang="en-GB" b="1" i="0" dirty="0">
                <a:solidFill>
                  <a:srgbClr val="3C4245"/>
                </a:solidFill>
                <a:effectLst/>
                <a:highlight>
                  <a:srgbClr val="FFFF00"/>
                </a:highlight>
                <a:latin typeface="Arial" panose="020B0604020202020204" pitchFamily="34" charset="0"/>
              </a:rPr>
              <a:t>nfections (syphilis, rubella, Zika)</a:t>
            </a:r>
          </a:p>
          <a:p>
            <a:pPr lvl="1">
              <a:lnSpc>
                <a:spcPct val="120000"/>
              </a:lnSpc>
            </a:pPr>
            <a:r>
              <a:rPr lang="en-GB" dirty="0">
                <a:solidFill>
                  <a:srgbClr val="3C4245"/>
                </a:solidFill>
                <a:latin typeface="Arial" panose="020B0604020202020204" pitchFamily="34" charset="0"/>
              </a:rPr>
              <a:t>E</a:t>
            </a:r>
            <a:r>
              <a:rPr lang="en-GB" b="0" i="0" dirty="0">
                <a:solidFill>
                  <a:srgbClr val="3C4245"/>
                </a:solidFill>
                <a:effectLst/>
                <a:latin typeface="Arial" panose="020B0604020202020204" pitchFamily="34" charset="0"/>
              </a:rPr>
              <a:t>xposure to radiation, certain pollutants</a:t>
            </a:r>
          </a:p>
          <a:p>
            <a:pPr lvl="1">
              <a:lnSpc>
                <a:spcPct val="120000"/>
              </a:lnSpc>
            </a:pPr>
            <a:r>
              <a:rPr lang="en-GB" b="0" i="0" dirty="0">
                <a:solidFill>
                  <a:srgbClr val="3C4245"/>
                </a:solidFill>
                <a:effectLst/>
                <a:latin typeface="Arial" panose="020B0604020202020204" pitchFamily="34" charset="0"/>
              </a:rPr>
              <a:t>Nutritional deficiencies (e.g. iodine, folate deficiency)</a:t>
            </a:r>
          </a:p>
          <a:p>
            <a:pPr lvl="1">
              <a:lnSpc>
                <a:spcPct val="120000"/>
              </a:lnSpc>
            </a:pPr>
            <a:r>
              <a:rPr lang="en-GB" dirty="0">
                <a:solidFill>
                  <a:srgbClr val="3C4245"/>
                </a:solidFill>
                <a:latin typeface="Arial" panose="020B0604020202020204" pitchFamily="34" charset="0"/>
              </a:rPr>
              <a:t>I</a:t>
            </a:r>
            <a:r>
              <a:rPr lang="en-GB" b="0" i="0" dirty="0">
                <a:solidFill>
                  <a:srgbClr val="3C4245"/>
                </a:solidFill>
                <a:effectLst/>
                <a:latin typeface="Arial" panose="020B0604020202020204" pitchFamily="34" charset="0"/>
              </a:rPr>
              <a:t>llness (diabetes) or drugs (alcohol, phenytoin).</a:t>
            </a:r>
          </a:p>
          <a:p>
            <a:pPr algn="l">
              <a:lnSpc>
                <a:spcPct val="120000"/>
              </a:lnSpc>
            </a:pPr>
            <a:r>
              <a:rPr lang="en-GB" b="1" i="0" dirty="0">
                <a:solidFill>
                  <a:srgbClr val="3C4245"/>
                </a:solidFill>
                <a:effectLst/>
                <a:latin typeface="Arial" panose="020B0604020202020204" pitchFamily="34" charset="0"/>
              </a:rPr>
              <a:t>Unknown </a:t>
            </a:r>
            <a:r>
              <a:rPr lang="en-GB" dirty="0">
                <a:solidFill>
                  <a:srgbClr val="3C4245"/>
                </a:solidFill>
                <a:latin typeface="Arial" panose="020B0604020202020204" pitchFamily="34" charset="0"/>
              </a:rPr>
              <a:t>- </a:t>
            </a:r>
            <a:r>
              <a:rPr lang="en-GB" b="0" i="0" dirty="0">
                <a:solidFill>
                  <a:srgbClr val="3C4245"/>
                </a:solidFill>
                <a:effectLst/>
                <a:latin typeface="Arial" panose="020B0604020202020204" pitchFamily="34" charset="0"/>
              </a:rPr>
              <a:t>most</a:t>
            </a:r>
          </a:p>
        </p:txBody>
      </p:sp>
      <p:sp>
        <p:nvSpPr>
          <p:cNvPr id="6" name="Slide Number Placeholder 5">
            <a:extLst>
              <a:ext uri="{FF2B5EF4-FFF2-40B4-BE49-F238E27FC236}">
                <a16:creationId xmlns:a16="http://schemas.microsoft.com/office/drawing/2014/main" id="{D749D642-C899-9E17-F1C9-AA132532A97E}"/>
              </a:ext>
            </a:extLst>
          </p:cNvPr>
          <p:cNvSpPr>
            <a:spLocks noGrp="1"/>
          </p:cNvSpPr>
          <p:nvPr>
            <p:ph type="sldNum" sz="quarter" idx="12"/>
          </p:nvPr>
        </p:nvSpPr>
        <p:spPr/>
        <p:txBody>
          <a:bodyPr/>
          <a:lstStyle/>
          <a:p>
            <a:fld id="{62EC70F8-94DA-7948-B7CF-5FF16F9F4AFC}" type="slidenum">
              <a:rPr lang="en-US" smtClean="0"/>
              <a:t>7</a:t>
            </a:fld>
            <a:endParaRPr lang="en-US"/>
          </a:p>
        </p:txBody>
      </p:sp>
      <p:pic>
        <p:nvPicPr>
          <p:cNvPr id="18" name="Content Placeholder 17">
            <a:extLst>
              <a:ext uri="{FF2B5EF4-FFF2-40B4-BE49-F238E27FC236}">
                <a16:creationId xmlns:a16="http://schemas.microsoft.com/office/drawing/2014/main" id="{CC76926C-E69D-FD7A-F6CC-F20D52F415F1}"/>
              </a:ext>
            </a:extLst>
          </p:cNvPr>
          <p:cNvPicPr>
            <a:picLocks noGrp="1" noChangeAspect="1"/>
          </p:cNvPicPr>
          <p:nvPr>
            <p:ph sz="half" idx="1"/>
          </p:nvPr>
        </p:nvPicPr>
        <p:blipFill>
          <a:blip r:embed="rId2"/>
          <a:stretch>
            <a:fillRect/>
          </a:stretch>
        </p:blipFill>
        <p:spPr>
          <a:xfrm>
            <a:off x="6373228" y="515433"/>
            <a:ext cx="5579592" cy="6161592"/>
          </a:xfrm>
          <a:prstGeom prst="rect">
            <a:avLst/>
          </a:prstGeom>
        </p:spPr>
      </p:pic>
    </p:spTree>
    <p:extLst>
      <p:ext uri="{BB962C8B-B14F-4D97-AF65-F5344CB8AC3E}">
        <p14:creationId xmlns:p14="http://schemas.microsoft.com/office/powerpoint/2010/main" val="2893802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23962-8A84-863B-5766-17802C707341}"/>
              </a:ext>
            </a:extLst>
          </p:cNvPr>
          <p:cNvSpPr>
            <a:spLocks noGrp="1"/>
          </p:cNvSpPr>
          <p:nvPr>
            <p:ph type="title"/>
          </p:nvPr>
        </p:nvSpPr>
        <p:spPr/>
        <p:txBody>
          <a:bodyPr/>
          <a:lstStyle/>
          <a:p>
            <a:r>
              <a:rPr lang="en-GB" dirty="0"/>
              <a:t>Background </a:t>
            </a:r>
          </a:p>
        </p:txBody>
      </p:sp>
      <p:sp>
        <p:nvSpPr>
          <p:cNvPr id="3" name="Content Placeholder 2">
            <a:extLst>
              <a:ext uri="{FF2B5EF4-FFF2-40B4-BE49-F238E27FC236}">
                <a16:creationId xmlns:a16="http://schemas.microsoft.com/office/drawing/2014/main" id="{698009DE-2998-351A-C238-08683EB5C987}"/>
              </a:ext>
            </a:extLst>
          </p:cNvPr>
          <p:cNvSpPr>
            <a:spLocks noGrp="1"/>
          </p:cNvSpPr>
          <p:nvPr>
            <p:ph idx="1"/>
          </p:nvPr>
        </p:nvSpPr>
        <p:spPr>
          <a:xfrm>
            <a:off x="838200" y="1825625"/>
            <a:ext cx="10218683" cy="4351338"/>
          </a:xfrm>
        </p:spPr>
        <p:txBody>
          <a:bodyPr>
            <a:normAutofit/>
          </a:bodyPr>
          <a:lstStyle/>
          <a:p>
            <a:r>
              <a:rPr lang="en-GB" dirty="0"/>
              <a:t>HICs – structured </a:t>
            </a:r>
            <a:r>
              <a:rPr lang="en-GB" b="1" dirty="0"/>
              <a:t>prenatal counselling and screening</a:t>
            </a:r>
            <a:r>
              <a:rPr lang="en-GB" dirty="0"/>
              <a:t>, and the offer of </a:t>
            </a:r>
            <a:r>
              <a:rPr lang="en-GB" b="1" dirty="0"/>
              <a:t>termination of pregnancy </a:t>
            </a:r>
            <a:r>
              <a:rPr lang="en-GB" dirty="0"/>
              <a:t>for fetal anomalies have reduced birth prevalence and poor outcomes of FCAs </a:t>
            </a:r>
          </a:p>
          <a:p>
            <a:r>
              <a:rPr lang="en-GB" dirty="0"/>
              <a:t>LMICs – most lack a structured system of prenatal screening and diagnosis for FCAs </a:t>
            </a:r>
          </a:p>
        </p:txBody>
      </p:sp>
      <p:sp>
        <p:nvSpPr>
          <p:cNvPr id="4" name="Slide Number Placeholder 3">
            <a:extLst>
              <a:ext uri="{FF2B5EF4-FFF2-40B4-BE49-F238E27FC236}">
                <a16:creationId xmlns:a16="http://schemas.microsoft.com/office/drawing/2014/main" id="{57E2F0F4-C1DB-DCE7-09D0-E379C34F7DC8}"/>
              </a:ext>
            </a:extLst>
          </p:cNvPr>
          <p:cNvSpPr>
            <a:spLocks noGrp="1"/>
          </p:cNvSpPr>
          <p:nvPr>
            <p:ph type="sldNum" sz="quarter" idx="12"/>
          </p:nvPr>
        </p:nvSpPr>
        <p:spPr/>
        <p:txBody>
          <a:bodyPr/>
          <a:lstStyle/>
          <a:p>
            <a:fld id="{CFA5D4E2-093B-4954-9DBF-22AF18F804FD}" type="slidenum">
              <a:rPr lang="en-GB" smtClean="0"/>
              <a:t>8</a:t>
            </a:fld>
            <a:endParaRPr lang="en-GB"/>
          </a:p>
        </p:txBody>
      </p:sp>
    </p:spTree>
    <p:extLst>
      <p:ext uri="{BB962C8B-B14F-4D97-AF65-F5344CB8AC3E}">
        <p14:creationId xmlns:p14="http://schemas.microsoft.com/office/powerpoint/2010/main" val="438168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7F75C3-639C-A686-FC45-9C9DAB2F50D7}"/>
              </a:ext>
            </a:extLst>
          </p:cNvPr>
          <p:cNvSpPr>
            <a:spLocks noGrp="1"/>
          </p:cNvSpPr>
          <p:nvPr>
            <p:ph type="body" sz="quarter" idx="10"/>
          </p:nvPr>
        </p:nvSpPr>
        <p:spPr/>
        <p:txBody>
          <a:bodyPr/>
          <a:lstStyle/>
          <a:p>
            <a:r>
              <a:rPr lang="en-GB" dirty="0"/>
              <a:t>Screening for FCAs</a:t>
            </a:r>
          </a:p>
        </p:txBody>
      </p:sp>
      <p:sp>
        <p:nvSpPr>
          <p:cNvPr id="3" name="Text Placeholder 2">
            <a:extLst>
              <a:ext uri="{FF2B5EF4-FFF2-40B4-BE49-F238E27FC236}">
                <a16:creationId xmlns:a16="http://schemas.microsoft.com/office/drawing/2014/main" id="{ED1229AE-AE8A-3ECF-9123-130343689FC8}"/>
              </a:ext>
            </a:extLst>
          </p:cNvPr>
          <p:cNvSpPr>
            <a:spLocks noGrp="1"/>
          </p:cNvSpPr>
          <p:nvPr>
            <p:ph type="body" sz="quarter" idx="13"/>
          </p:nvPr>
        </p:nvSpPr>
        <p:spPr/>
        <p:txBody>
          <a:bodyPr/>
          <a:lstStyle/>
          <a:p>
            <a:endParaRPr lang="en-GB"/>
          </a:p>
        </p:txBody>
      </p:sp>
      <p:sp>
        <p:nvSpPr>
          <p:cNvPr id="4" name="Text Placeholder 3">
            <a:extLst>
              <a:ext uri="{FF2B5EF4-FFF2-40B4-BE49-F238E27FC236}">
                <a16:creationId xmlns:a16="http://schemas.microsoft.com/office/drawing/2014/main" id="{CBBE8214-B4CD-16D5-2849-034EF3B6DC96}"/>
              </a:ext>
            </a:extLst>
          </p:cNvPr>
          <p:cNvSpPr>
            <a:spLocks noGrp="1"/>
          </p:cNvSpPr>
          <p:nvPr>
            <p:ph type="body" sz="quarter" idx="15"/>
          </p:nvPr>
        </p:nvSpPr>
        <p:spPr>
          <a:xfrm>
            <a:off x="220005" y="1143001"/>
            <a:ext cx="11854974" cy="5168900"/>
          </a:xfrm>
        </p:spPr>
        <p:txBody>
          <a:bodyPr>
            <a:normAutofit fontScale="92500" lnSpcReduction="10000"/>
          </a:bodyPr>
          <a:lstStyle/>
          <a:p>
            <a:pPr algn="l">
              <a:lnSpc>
                <a:spcPct val="120000"/>
              </a:lnSpc>
            </a:pPr>
            <a:r>
              <a:rPr lang="en-GB" sz="1600" b="1" i="0" dirty="0">
                <a:solidFill>
                  <a:srgbClr val="3C4245"/>
                </a:solidFill>
                <a:effectLst/>
                <a:latin typeface="Arial" panose="020B0604020202020204" pitchFamily="34" charset="0"/>
              </a:rPr>
              <a:t>Screening</a:t>
            </a:r>
          </a:p>
          <a:p>
            <a:pPr marL="457200" indent="-457200" algn="l">
              <a:lnSpc>
                <a:spcPct val="120000"/>
              </a:lnSpc>
              <a:buFont typeface="Arial" panose="020B0604020202020204" pitchFamily="34" charset="0"/>
              <a:buChar char="•"/>
            </a:pPr>
            <a:r>
              <a:rPr lang="en-GB" sz="1600" b="0" i="0" dirty="0">
                <a:solidFill>
                  <a:srgbClr val="3C4245"/>
                </a:solidFill>
                <a:effectLst/>
                <a:latin typeface="Arial" panose="020B0604020202020204" pitchFamily="34" charset="0"/>
              </a:rPr>
              <a:t>Preconception screening: - To identify those at risk of specific disorders or of passing a disorder onto their children. Obtaining family histories and carrier screening.</a:t>
            </a:r>
            <a:endParaRPr lang="en-GB" sz="1600" dirty="0">
              <a:solidFill>
                <a:srgbClr val="3C4245"/>
              </a:solidFill>
              <a:latin typeface="Arial" panose="020B0604020202020204" pitchFamily="34" charset="0"/>
            </a:endParaRPr>
          </a:p>
          <a:p>
            <a:pPr marL="457200" indent="-457200" algn="l">
              <a:lnSpc>
                <a:spcPct val="120000"/>
              </a:lnSpc>
              <a:buFont typeface="Arial" panose="020B0604020202020204" pitchFamily="34" charset="0"/>
              <a:buChar char="•"/>
            </a:pPr>
            <a:r>
              <a:rPr lang="en-GB" sz="1600" b="0" i="0" dirty="0">
                <a:solidFill>
                  <a:srgbClr val="3C4245"/>
                </a:solidFill>
                <a:effectLst/>
                <a:latin typeface="Arial" panose="020B0604020202020204" pitchFamily="34" charset="0"/>
              </a:rPr>
              <a:t>Peri-conception screening: - </a:t>
            </a:r>
          </a:p>
          <a:p>
            <a:pPr marL="1143000" lvl="1" indent="-457200">
              <a:lnSpc>
                <a:spcPct val="120000"/>
              </a:lnSpc>
            </a:pPr>
            <a:r>
              <a:rPr lang="en-GB" sz="1400" b="0" i="0" dirty="0">
                <a:solidFill>
                  <a:srgbClr val="3C4245"/>
                </a:solidFill>
                <a:effectLst/>
                <a:latin typeface="Arial" panose="020B0604020202020204" pitchFamily="34" charset="0"/>
              </a:rPr>
              <a:t>Maternal characteristics screening - for young or advanced maternal age, alcohol, tobacco or other risks. </a:t>
            </a:r>
          </a:p>
          <a:p>
            <a:pPr marL="1143000" lvl="1" indent="-457200">
              <a:lnSpc>
                <a:spcPct val="120000"/>
              </a:lnSpc>
            </a:pPr>
            <a:r>
              <a:rPr lang="en-GB" sz="1400" b="0" i="0" dirty="0">
                <a:solidFill>
                  <a:srgbClr val="3C4245"/>
                </a:solidFill>
                <a:effectLst/>
                <a:latin typeface="Arial" panose="020B0604020202020204" pitchFamily="34" charset="0"/>
              </a:rPr>
              <a:t>Ultrasound for Down syndrome and major structural abnormalities during the first trimester, severe fetal anomalies during the second trimester. </a:t>
            </a:r>
          </a:p>
          <a:p>
            <a:pPr marL="1143000" lvl="1" indent="-457200">
              <a:lnSpc>
                <a:spcPct val="120000"/>
              </a:lnSpc>
            </a:pPr>
            <a:r>
              <a:rPr lang="en-GB" sz="1400" b="0" i="0" dirty="0">
                <a:solidFill>
                  <a:srgbClr val="3C4245"/>
                </a:solidFill>
                <a:effectLst/>
                <a:latin typeface="Arial" panose="020B0604020202020204" pitchFamily="34" charset="0"/>
              </a:rPr>
              <a:t>Maternal blood for placental markers of chromosomal abnormalities or neural tube defects, or for free fetal DNA to screen for many chromosomal abnormalities. </a:t>
            </a:r>
          </a:p>
          <a:p>
            <a:pPr marL="1143000" lvl="1" indent="-457200">
              <a:lnSpc>
                <a:spcPct val="120000"/>
              </a:lnSpc>
            </a:pPr>
            <a:r>
              <a:rPr lang="en-GB" sz="1400" b="0" i="0" dirty="0">
                <a:solidFill>
                  <a:srgbClr val="3C4245"/>
                </a:solidFill>
                <a:effectLst/>
                <a:latin typeface="Arial" panose="020B0604020202020204" pitchFamily="34" charset="0"/>
              </a:rPr>
              <a:t>Diagnostic tests such as chorionic villus sampling and amniocentesis </a:t>
            </a:r>
            <a:r>
              <a:rPr lang="en-GB" sz="1400" dirty="0">
                <a:solidFill>
                  <a:srgbClr val="3C4245"/>
                </a:solidFill>
                <a:latin typeface="Arial" panose="020B0604020202020204" pitchFamily="34" charset="0"/>
              </a:rPr>
              <a:t>for </a:t>
            </a:r>
            <a:r>
              <a:rPr lang="en-GB" sz="1400" b="0" i="0" dirty="0">
                <a:solidFill>
                  <a:srgbClr val="3C4245"/>
                </a:solidFill>
                <a:effectLst/>
                <a:latin typeface="Arial" panose="020B0604020202020204" pitchFamily="34" charset="0"/>
              </a:rPr>
              <a:t>chromosomal abnormalities and infections. </a:t>
            </a:r>
          </a:p>
          <a:p>
            <a:pPr marL="457200" indent="-457200">
              <a:lnSpc>
                <a:spcPct val="120000"/>
              </a:lnSpc>
              <a:buFont typeface="Arial" panose="020B0604020202020204" pitchFamily="34" charset="0"/>
              <a:buChar char="•"/>
            </a:pPr>
            <a:r>
              <a:rPr lang="en-GB" sz="1600" b="0" i="0" dirty="0">
                <a:solidFill>
                  <a:srgbClr val="3C4245"/>
                </a:solidFill>
                <a:effectLst/>
                <a:latin typeface="Arial" panose="020B0604020202020204" pitchFamily="34" charset="0"/>
              </a:rPr>
              <a:t>Newborn screening can reduce mortality/morbidity from congenital anomalies by facilitating earlier referral and initiation of medial/surgical treatment.</a:t>
            </a:r>
          </a:p>
          <a:p>
            <a:pPr marL="457200" indent="-457200">
              <a:lnSpc>
                <a:spcPct val="120000"/>
              </a:lnSpc>
              <a:buFont typeface="Arial" panose="020B0604020202020204" pitchFamily="34" charset="0"/>
              <a:buChar char="•"/>
            </a:pPr>
            <a:r>
              <a:rPr lang="en-GB" sz="1600" b="0" i="0" dirty="0">
                <a:solidFill>
                  <a:srgbClr val="3C4245"/>
                </a:solidFill>
                <a:effectLst/>
                <a:latin typeface="Arial" panose="020B0604020202020204" pitchFamily="34" charset="0"/>
              </a:rPr>
              <a:t>Early screening for hearing loss - opportunity for early correction, possibility of acquiring better language, speech and communication skills. </a:t>
            </a:r>
          </a:p>
          <a:p>
            <a:pPr marL="457200" indent="-457200">
              <a:lnSpc>
                <a:spcPct val="120000"/>
              </a:lnSpc>
              <a:buFont typeface="Arial" panose="020B0604020202020204" pitchFamily="34" charset="0"/>
              <a:buChar char="•"/>
            </a:pPr>
            <a:r>
              <a:rPr lang="en-GB" sz="1600" b="0" i="0" dirty="0">
                <a:solidFill>
                  <a:srgbClr val="3C4245"/>
                </a:solidFill>
                <a:effectLst/>
                <a:latin typeface="Arial" panose="020B0604020202020204" pitchFamily="34" charset="0"/>
              </a:rPr>
              <a:t>Early screening of </a:t>
            </a:r>
            <a:r>
              <a:rPr lang="en-GB" sz="1600" b="0" i="0" dirty="0" err="1">
                <a:solidFill>
                  <a:srgbClr val="3C4245"/>
                </a:solidFill>
                <a:effectLst/>
                <a:latin typeface="Arial" panose="020B0604020202020204" pitchFamily="34" charset="0"/>
              </a:rPr>
              <a:t>newborns</a:t>
            </a:r>
            <a:r>
              <a:rPr lang="en-GB" sz="1600" b="0" i="0" dirty="0">
                <a:solidFill>
                  <a:srgbClr val="3C4245"/>
                </a:solidFill>
                <a:effectLst/>
                <a:latin typeface="Arial" panose="020B0604020202020204" pitchFamily="34" charset="0"/>
              </a:rPr>
              <a:t> for congenital cataract also allows early referral and surgical correction which increases the likelihood of sight.</a:t>
            </a:r>
          </a:p>
          <a:p>
            <a:pPr marL="457200" indent="-457200" algn="l">
              <a:lnSpc>
                <a:spcPct val="120000"/>
              </a:lnSpc>
              <a:buFont typeface="Arial" panose="020B0604020202020204" pitchFamily="34" charset="0"/>
              <a:buChar char="•"/>
            </a:pPr>
            <a:r>
              <a:rPr lang="en-GB" sz="1600" b="0" i="0" dirty="0">
                <a:solidFill>
                  <a:srgbClr val="3C4245"/>
                </a:solidFill>
                <a:effectLst/>
                <a:latin typeface="Arial" panose="020B0604020202020204" pitchFamily="34" charset="0"/>
              </a:rPr>
              <a:t>Screening for metabolic, hematologic and endocrine disorders, varying by country, depending on prevalence and cost. </a:t>
            </a:r>
            <a:endParaRPr lang="en-GB" sz="1600" dirty="0"/>
          </a:p>
        </p:txBody>
      </p:sp>
      <p:sp>
        <p:nvSpPr>
          <p:cNvPr id="5" name="Slide Number Placeholder 4">
            <a:extLst>
              <a:ext uri="{FF2B5EF4-FFF2-40B4-BE49-F238E27FC236}">
                <a16:creationId xmlns:a16="http://schemas.microsoft.com/office/drawing/2014/main" id="{69D4039E-C443-B0EF-CDB6-0110FD4DF0F7}"/>
              </a:ext>
            </a:extLst>
          </p:cNvPr>
          <p:cNvSpPr>
            <a:spLocks noGrp="1"/>
          </p:cNvSpPr>
          <p:nvPr>
            <p:ph type="sldNum" sz="quarter" idx="16"/>
          </p:nvPr>
        </p:nvSpPr>
        <p:spPr/>
        <p:txBody>
          <a:bodyPr/>
          <a:lstStyle/>
          <a:p>
            <a:fld id="{62EC70F8-94DA-7948-B7CF-5FF16F9F4AFC}" type="slidenum">
              <a:rPr lang="en-US" smtClean="0"/>
              <a:t>9</a:t>
            </a:fld>
            <a:endParaRPr lang="en-US"/>
          </a:p>
        </p:txBody>
      </p:sp>
    </p:spTree>
    <p:extLst>
      <p:ext uri="{BB962C8B-B14F-4D97-AF65-F5344CB8AC3E}">
        <p14:creationId xmlns:p14="http://schemas.microsoft.com/office/powerpoint/2010/main" val="3218396931"/>
      </p:ext>
    </p:extLst>
  </p:cSld>
  <p:clrMapOvr>
    <a:masterClrMapping/>
  </p:clrMapOvr>
</p:sld>
</file>

<file path=ppt/theme/theme1.xml><?xml version="1.0" encoding="utf-8"?>
<a:theme xmlns:a="http://schemas.openxmlformats.org/drawingml/2006/main" name="Office Theme">
  <a:themeElements>
    <a:clrScheme name="The Univerity of Sheffield">
      <a:dk1>
        <a:srgbClr val="131E28"/>
      </a:dk1>
      <a:lt1>
        <a:srgbClr val="FFFFFF"/>
      </a:lt1>
      <a:dk2>
        <a:srgbClr val="440099"/>
      </a:dk2>
      <a:lt2>
        <a:srgbClr val="E7E6E6"/>
      </a:lt2>
      <a:accent1>
        <a:srgbClr val="9ADBE8"/>
      </a:accent1>
      <a:accent2>
        <a:srgbClr val="440099"/>
      </a:accent2>
      <a:accent3>
        <a:srgbClr val="F2F2F2"/>
      </a:accent3>
      <a:accent4>
        <a:srgbClr val="FF6371"/>
      </a:accent4>
      <a:accent5>
        <a:srgbClr val="00598F"/>
      </a:accent5>
      <a:accent6>
        <a:srgbClr val="9ADBE8"/>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4B9F092-A522-8341-9F68-990EAB475BF3}" vid="{EDBBAF77-C496-2F4A-92AE-6E70275929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ANUMBA_Plenary talk FINAL</Template>
  <TotalTime>1088</TotalTime>
  <Words>2367</Words>
  <Application>Microsoft Macintosh PowerPoint</Application>
  <PresentationFormat>Widescreen</PresentationFormat>
  <Paragraphs>216</Paragraphs>
  <Slides>25</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Calibri</vt:lpstr>
      <vt:lpstr>Source Sans 3</vt:lpstr>
      <vt:lpstr>Source Sans Pro</vt:lpstr>
      <vt:lpstr>Source Sans Pro Semibold</vt:lpstr>
      <vt:lpstr>Source Sans Pro Semibold</vt:lpstr>
      <vt:lpstr>Times</vt:lpstr>
      <vt:lpstr>TUOS Blake</vt:lpstr>
      <vt:lpstr>Office Theme</vt:lpstr>
      <vt:lpstr>PowerPoint Presentation</vt:lpstr>
      <vt:lpstr>PowerPoint Presentation</vt:lpstr>
      <vt:lpstr>PowerPoint Presentation</vt:lpstr>
      <vt:lpstr>PowerPoint Presentation</vt:lpstr>
      <vt:lpstr>PowerPoint Presentation</vt:lpstr>
      <vt:lpstr>Congenital abnormalities SSA – Epidemiology 2</vt:lpstr>
      <vt:lpstr>Causes and risk factors</vt:lpstr>
      <vt:lpstr>Background </vt:lpstr>
      <vt:lpstr>PowerPoint Presentation</vt:lpstr>
      <vt:lpstr>PowerPoint Presentation</vt:lpstr>
      <vt:lpstr>PowerPoint Presentation</vt:lpstr>
      <vt:lpstr>PowerPoint Presentation</vt:lpstr>
      <vt:lpstr>Fetal therapy</vt:lpstr>
      <vt:lpstr>PowerPoint Presentation</vt:lpstr>
      <vt:lpstr>PowerPoint Presentation</vt:lpstr>
      <vt:lpstr>PowerPoint Presentation</vt:lpstr>
      <vt:lpstr>PowerPoint Presentation</vt:lpstr>
      <vt:lpstr>PowerPoint Presentation</vt:lpstr>
      <vt:lpstr>Recommendations for improvement</vt:lpstr>
      <vt:lpstr>Program of training and certification </vt:lpstr>
      <vt:lpstr>PowerPoint Presentation</vt:lpstr>
      <vt:lpstr>PowerPoint Presentation</vt:lpstr>
      <vt:lpstr>PowerPoint Presentation</vt:lpstr>
      <vt:lpstr>PowerPoint Presentation</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Dilly Anumba</dc:creator>
  <cp:lastModifiedBy>Dilly Anumba</cp:lastModifiedBy>
  <cp:revision>11</cp:revision>
  <dcterms:created xsi:type="dcterms:W3CDTF">2023-07-06T08:21:52Z</dcterms:created>
  <dcterms:modified xsi:type="dcterms:W3CDTF">2023-07-12T17:57:53Z</dcterms:modified>
</cp:coreProperties>
</file>