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9"/>
  </p:notesMasterIdLst>
  <p:handoutMasterIdLst>
    <p:handoutMasterId r:id="rId20"/>
  </p:handoutMasterIdLst>
  <p:sldIdLst>
    <p:sldId id="256" r:id="rId5"/>
    <p:sldId id="279" r:id="rId6"/>
    <p:sldId id="260" r:id="rId7"/>
    <p:sldId id="261" r:id="rId8"/>
    <p:sldId id="264" r:id="rId9"/>
    <p:sldId id="276" r:id="rId10"/>
    <p:sldId id="275" r:id="rId11"/>
    <p:sldId id="277" r:id="rId12"/>
    <p:sldId id="278" r:id="rId13"/>
    <p:sldId id="273" r:id="rId14"/>
    <p:sldId id="274" r:id="rId15"/>
    <p:sldId id="271" r:id="rId16"/>
    <p:sldId id="272"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7030A0"/>
    <a:srgbClr val="00B0F0"/>
    <a:srgbClr val="0070C0"/>
    <a:srgbClr val="37C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88415" autoAdjust="0"/>
  </p:normalViewPr>
  <p:slideViewPr>
    <p:cSldViewPr snapToGrid="0" showGuides="1">
      <p:cViewPr varScale="1">
        <p:scale>
          <a:sx n="84" d="100"/>
          <a:sy n="84" d="100"/>
        </p:scale>
        <p:origin x="72" y="54"/>
      </p:cViewPr>
      <p:guideLst>
        <p:guide orient="horz" pos="2160"/>
        <p:guide pos="3840"/>
      </p:guideLst>
    </p:cSldViewPr>
  </p:slideViewPr>
  <p:notesTextViewPr>
    <p:cViewPr>
      <p:scale>
        <a:sx n="1" d="1"/>
        <a:sy n="1" d="1"/>
      </p:scale>
      <p:origin x="0" y="0"/>
    </p:cViewPr>
  </p:notesTextViewPr>
  <p:sorterViewPr>
    <p:cViewPr>
      <p:scale>
        <a:sx n="114" d="100"/>
        <a:sy n="114" d="100"/>
      </p:scale>
      <p:origin x="0" y="-1476"/>
    </p:cViewPr>
  </p:sorterViewPr>
  <p:notesViewPr>
    <p:cSldViewPr snapToGrid="0" showGuides="1">
      <p:cViewPr>
        <p:scale>
          <a:sx n="50" d="100"/>
          <a:sy n="50" d="100"/>
        </p:scale>
        <p:origin x="2640"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AFA8042-29A1-4486-A765-7552698406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08D8449A-A734-4B2E-9806-61303F24B60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249263-8DF9-4907-970E-1CFD040DC73A}" type="datetimeFigureOut">
              <a:rPr lang="en-US" smtClean="0"/>
              <a:t>7/13/2023</a:t>
            </a:fld>
            <a:endParaRPr lang="en-US" dirty="0"/>
          </a:p>
        </p:txBody>
      </p:sp>
      <p:sp>
        <p:nvSpPr>
          <p:cNvPr id="4" name="Footer Placeholder 3">
            <a:extLst>
              <a:ext uri="{FF2B5EF4-FFF2-40B4-BE49-F238E27FC236}">
                <a16:creationId xmlns:a16="http://schemas.microsoft.com/office/drawing/2014/main" xmlns="" id="{F6605C2A-990C-4531-8CBF-BC3BEC0AF3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0D7358FE-F7D5-4C85-B0FD-2394F7F877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BAE485-B3C6-4830-BBC8-C6E008BDD690}" type="slidenum">
              <a:rPr lang="en-US" smtClean="0"/>
              <a:t>‹#›</a:t>
            </a:fld>
            <a:endParaRPr lang="en-US" dirty="0"/>
          </a:p>
        </p:txBody>
      </p:sp>
    </p:spTree>
    <p:extLst>
      <p:ext uri="{BB962C8B-B14F-4D97-AF65-F5344CB8AC3E}">
        <p14:creationId xmlns:p14="http://schemas.microsoft.com/office/powerpoint/2010/main" val="412162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0B412-7BFF-46C7-AB5E-DE35F66C9933}" type="datetimeFigureOut">
              <a:rPr lang="en-US" noProof="0" smtClean="0"/>
              <a:t>7/13/2023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ACE04-E13C-4837-B6DD-B388E7CAA05E}" type="slidenum">
              <a:rPr lang="en-US" noProof="0" smtClean="0"/>
              <a:t>‹#›</a:t>
            </a:fld>
            <a:endParaRPr lang="en-US" noProof="0" dirty="0"/>
          </a:p>
        </p:txBody>
      </p:sp>
    </p:spTree>
    <p:extLst>
      <p:ext uri="{BB962C8B-B14F-4D97-AF65-F5344CB8AC3E}">
        <p14:creationId xmlns:p14="http://schemas.microsoft.com/office/powerpoint/2010/main" val="185044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1</a:t>
            </a:fld>
            <a:endParaRPr lang="en-US"/>
          </a:p>
        </p:txBody>
      </p:sp>
    </p:spTree>
    <p:extLst>
      <p:ext uri="{BB962C8B-B14F-4D97-AF65-F5344CB8AC3E}">
        <p14:creationId xmlns:p14="http://schemas.microsoft.com/office/powerpoint/2010/main" val="36992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3</a:t>
            </a:fld>
            <a:endParaRPr lang="en-US"/>
          </a:p>
        </p:txBody>
      </p:sp>
    </p:spTree>
    <p:extLst>
      <p:ext uri="{BB962C8B-B14F-4D97-AF65-F5344CB8AC3E}">
        <p14:creationId xmlns:p14="http://schemas.microsoft.com/office/powerpoint/2010/main" val="3604833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4</a:t>
            </a:fld>
            <a:endParaRPr lang="en-US"/>
          </a:p>
        </p:txBody>
      </p:sp>
    </p:spTree>
    <p:extLst>
      <p:ext uri="{BB962C8B-B14F-4D97-AF65-F5344CB8AC3E}">
        <p14:creationId xmlns:p14="http://schemas.microsoft.com/office/powerpoint/2010/main" val="185964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5</a:t>
            </a:fld>
            <a:endParaRPr lang="en-US" noProof="0" dirty="0"/>
          </a:p>
        </p:txBody>
      </p:sp>
    </p:spTree>
    <p:extLst>
      <p:ext uri="{BB962C8B-B14F-4D97-AF65-F5344CB8AC3E}">
        <p14:creationId xmlns:p14="http://schemas.microsoft.com/office/powerpoint/2010/main" val="42952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14</a:t>
            </a:fld>
            <a:endParaRPr lang="en-US" noProof="0" dirty="0"/>
          </a:p>
        </p:txBody>
      </p:sp>
    </p:spTree>
    <p:extLst>
      <p:ext uri="{BB962C8B-B14F-4D97-AF65-F5344CB8AC3E}">
        <p14:creationId xmlns:p14="http://schemas.microsoft.com/office/powerpoint/2010/main" val="264119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8582E5-8FA2-4056-805F-EF36F7066893}"/>
              </a:ext>
            </a:extLst>
          </p:cNvPr>
          <p:cNvSpPr>
            <a:spLocks noGrp="1"/>
          </p:cNvSpPr>
          <p:nvPr>
            <p:ph type="ctrTitle" hasCustomPrompt="1"/>
          </p:nvPr>
        </p:nvSpPr>
        <p:spPr>
          <a:xfrm>
            <a:off x="4686300" y="2726872"/>
            <a:ext cx="7233557" cy="832077"/>
          </a:xfrm>
        </p:spPr>
        <p:txBody>
          <a:bodyPr anchor="b">
            <a:normAutofit/>
          </a:bodyPr>
          <a:lstStyle>
            <a:lvl1pPr algn="l">
              <a:defRPr sz="4800" b="1" cap="all" baseline="0">
                <a:solidFill>
                  <a:schemeClr val="tx1"/>
                </a:solidFill>
              </a:defRPr>
            </a:lvl1pPr>
          </a:lstStyle>
          <a:p>
            <a:r>
              <a:rPr lang="en-US" noProof="0"/>
              <a:t>Presentation title</a:t>
            </a:r>
          </a:p>
        </p:txBody>
      </p:sp>
      <p:sp>
        <p:nvSpPr>
          <p:cNvPr id="3" name="Subtitle 2">
            <a:extLst>
              <a:ext uri="{FF2B5EF4-FFF2-40B4-BE49-F238E27FC236}">
                <a16:creationId xmlns:a16="http://schemas.microsoft.com/office/drawing/2014/main" xmlns="" id="{1C085D6F-874B-44F8-B241-51EF13CA9C8B}"/>
              </a:ext>
            </a:extLst>
          </p:cNvPr>
          <p:cNvSpPr>
            <a:spLocks noGrp="1"/>
          </p:cNvSpPr>
          <p:nvPr>
            <p:ph type="subTitle" idx="1"/>
          </p:nvPr>
        </p:nvSpPr>
        <p:spPr>
          <a:xfrm>
            <a:off x="4686300" y="3569380"/>
            <a:ext cx="7233557" cy="365125"/>
          </a:xfrm>
        </p:spPr>
        <p:txBody>
          <a:bodyPr lIns="0">
            <a:norm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xmlns="" id="{ABDE5D2F-535D-4D7C-9BE1-84BFEC7A6547}"/>
              </a:ext>
            </a:extLst>
          </p:cNvPr>
          <p:cNvSpPr>
            <a:spLocks noGrp="1"/>
          </p:cNvSpPr>
          <p:nvPr>
            <p:ph type="dt" sz="half" idx="10"/>
          </p:nvPr>
        </p:nvSpPr>
        <p:spPr>
          <a:xfrm>
            <a:off x="838200" y="6356350"/>
            <a:ext cx="2743200" cy="365125"/>
          </a:xfrm>
          <a:prstGeom prst="rect">
            <a:avLst/>
          </a:prstGeom>
        </p:spPr>
        <p:txBody>
          <a:bodyPr/>
          <a:lstStyle/>
          <a:p>
            <a:fld id="{C1F93407-1483-4B80-86DE-DAE1D4D89093}" type="datetimeFigureOut">
              <a:rPr lang="en-US" noProof="0" smtClean="0"/>
              <a:t>7/13/2023</a:t>
            </a:fld>
            <a:endParaRPr lang="en-US" noProof="0" dirty="0"/>
          </a:p>
        </p:txBody>
      </p:sp>
      <p:cxnSp>
        <p:nvCxnSpPr>
          <p:cNvPr id="7" name="Straight Connector 6">
            <a:extLst>
              <a:ext uri="{FF2B5EF4-FFF2-40B4-BE49-F238E27FC236}">
                <a16:creationId xmlns:a16="http://schemas.microsoft.com/office/drawing/2014/main" xmlns="" id="{64363625-95D4-4DF0-A1AA-D060728EC426}"/>
              </a:ext>
            </a:extLst>
          </p:cNvPr>
          <p:cNvCxnSpPr>
            <a:cxnSpLocks/>
          </p:cNvCxnSpPr>
          <p:nvPr userDrawn="1"/>
        </p:nvCxnSpPr>
        <p:spPr>
          <a:xfrm>
            <a:off x="4827813" y="4082142"/>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xmlns="" id="{ECBCF8A4-C2B4-4945-8D79-C9D46B7FBECB}"/>
              </a:ext>
            </a:extLst>
          </p:cNvPr>
          <p:cNvGrpSpPr/>
          <p:nvPr userDrawn="1"/>
        </p:nvGrpSpPr>
        <p:grpSpPr>
          <a:xfrm>
            <a:off x="4793474" y="2475187"/>
            <a:ext cx="748798" cy="134113"/>
            <a:chOff x="4827813" y="2534636"/>
            <a:chExt cx="996651" cy="178504"/>
          </a:xfrm>
        </p:grpSpPr>
        <p:sp>
          <p:nvSpPr>
            <p:cNvPr id="9" name="Oval 8">
              <a:extLst>
                <a:ext uri="{FF2B5EF4-FFF2-40B4-BE49-F238E27FC236}">
                  <a16:creationId xmlns:a16="http://schemas.microsoft.com/office/drawing/2014/main" xmlns="" id="{479C2256-8A0F-4625-86F0-FB439F3EAD4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Oval 9">
              <a:extLst>
                <a:ext uri="{FF2B5EF4-FFF2-40B4-BE49-F238E27FC236}">
                  <a16:creationId xmlns:a16="http://schemas.microsoft.com/office/drawing/2014/main" xmlns="" id="{253CF488-6D31-4B63-A3C6-C4D838C23FCE}"/>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xmlns="" id="{E32985B6-7260-445A-A580-6993E0DEBFD9}"/>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2" name="Oval 11">
              <a:extLst>
                <a:ext uri="{FF2B5EF4-FFF2-40B4-BE49-F238E27FC236}">
                  <a16:creationId xmlns:a16="http://schemas.microsoft.com/office/drawing/2014/main" xmlns="" id="{3BC682E1-4E5D-4006-81EA-550DD98166E4}"/>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4" name="Picture Placeholder 13">
            <a:extLst>
              <a:ext uri="{FF2B5EF4-FFF2-40B4-BE49-F238E27FC236}">
                <a16:creationId xmlns:a16="http://schemas.microsoft.com/office/drawing/2014/main" xmlns="" id="{F0C7F772-E2DA-4B13-AC2E-28A0EE6D8465}"/>
              </a:ext>
            </a:extLst>
          </p:cNvPr>
          <p:cNvSpPr>
            <a:spLocks noGrp="1"/>
          </p:cNvSpPr>
          <p:nvPr>
            <p:ph type="pic" sz="quarter" idx="13"/>
          </p:nvPr>
        </p:nvSpPr>
        <p:spPr>
          <a:xfrm>
            <a:off x="0" y="1"/>
            <a:ext cx="4424363" cy="6858000"/>
          </a:xfrm>
          <a:solidFill>
            <a:schemeClr val="bg2"/>
          </a:solidFill>
        </p:spPr>
        <p:txBody>
          <a:bodyPr anchor="ctr"/>
          <a:lstStyle>
            <a:lvl1pPr marL="0" indent="0" algn="ctr">
              <a:buNone/>
              <a:defRPr/>
            </a:lvl1pPr>
          </a:lstStyle>
          <a:p>
            <a:r>
              <a:rPr lang="en-US" noProof="0" smtClean="0"/>
              <a:t>Click icon to add picture</a:t>
            </a:r>
            <a:endParaRPr lang="en-US" noProof="0" dirty="0"/>
          </a:p>
        </p:txBody>
      </p:sp>
      <p:sp>
        <p:nvSpPr>
          <p:cNvPr id="15" name="Oval 14">
            <a:extLst>
              <a:ext uri="{FF2B5EF4-FFF2-40B4-BE49-F238E27FC236}">
                <a16:creationId xmlns:a16="http://schemas.microsoft.com/office/drawing/2014/main" xmlns=""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xmlns=""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8994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xmlns=""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xmlns=""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xmlns=""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xmlns=""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5" name="Text Placeholder 2">
            <a:extLst>
              <a:ext uri="{FF2B5EF4-FFF2-40B4-BE49-F238E27FC236}">
                <a16:creationId xmlns:a16="http://schemas.microsoft.com/office/drawing/2014/main" xmlns="" id="{BE814D66-F00F-0D44-AD03-889FEE787EB6}"/>
              </a:ext>
            </a:extLst>
          </p:cNvPr>
          <p:cNvSpPr>
            <a:spLocks noGrp="1"/>
          </p:cNvSpPr>
          <p:nvPr>
            <p:ph idx="1" hasCustomPrompt="1"/>
          </p:nvPr>
        </p:nvSpPr>
        <p:spPr>
          <a:xfrm>
            <a:off x="363416" y="1825625"/>
            <a:ext cx="11465168"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Title 2">
            <a:extLst>
              <a:ext uri="{FF2B5EF4-FFF2-40B4-BE49-F238E27FC236}">
                <a16:creationId xmlns:a16="http://schemas.microsoft.com/office/drawing/2014/main" xmlns="" id="{FF9B990C-5D9C-4A90-AC73-5889BC9F755C}"/>
              </a:ext>
            </a:extLst>
          </p:cNvPr>
          <p:cNvSpPr>
            <a:spLocks noGrp="1"/>
          </p:cNvSpPr>
          <p:nvPr>
            <p:ph type="title" hasCustomPrompt="1"/>
          </p:nvPr>
        </p:nvSpPr>
        <p:spPr/>
        <p:txBody>
          <a:bodyPr/>
          <a:lstStyle/>
          <a:p>
            <a:r>
              <a:rPr lang="en-US" noProof="0"/>
              <a:t>CLICK TO EDIT MASTER TITLE STYLE</a:t>
            </a:r>
          </a:p>
        </p:txBody>
      </p:sp>
      <p:sp>
        <p:nvSpPr>
          <p:cNvPr id="16" name="Oval 15">
            <a:extLst>
              <a:ext uri="{FF2B5EF4-FFF2-40B4-BE49-F238E27FC236}">
                <a16:creationId xmlns:a16="http://schemas.microsoft.com/office/drawing/2014/main" xmlns="" id="{44C85E5F-5B5E-48CC-8469-0263621D91FF}"/>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xmlns="" id="{7EE4E300-6C8E-4262-BE1D-587C7B70E7ED}"/>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2897028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xmlns=""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xmlns=""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xmlns=""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xmlns=""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6" name="Content Placeholder 3">
            <a:extLst>
              <a:ext uri="{FF2B5EF4-FFF2-40B4-BE49-F238E27FC236}">
                <a16:creationId xmlns:a16="http://schemas.microsoft.com/office/drawing/2014/main" xmlns="" id="{6E22FA8C-3243-4716-A6BD-F37D6058FB43}"/>
              </a:ext>
            </a:extLst>
          </p:cNvPr>
          <p:cNvSpPr>
            <a:spLocks noGrp="1"/>
          </p:cNvSpPr>
          <p:nvPr>
            <p:ph sz="half" idx="2" hasCustomPrompt="1"/>
          </p:nvPr>
        </p:nvSpPr>
        <p:spPr>
          <a:xfrm>
            <a:off x="6347381" y="1825625"/>
            <a:ext cx="5481203"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Content Placeholder 2">
            <a:extLst>
              <a:ext uri="{FF2B5EF4-FFF2-40B4-BE49-F238E27FC236}">
                <a16:creationId xmlns:a16="http://schemas.microsoft.com/office/drawing/2014/main" xmlns="" id="{8ABE3FD8-339C-4F75-876F-8347ADE67E94}"/>
              </a:ext>
            </a:extLst>
          </p:cNvPr>
          <p:cNvSpPr>
            <a:spLocks noGrp="1"/>
          </p:cNvSpPr>
          <p:nvPr>
            <p:ph sz="half" idx="1" hasCustomPrompt="1"/>
          </p:nvPr>
        </p:nvSpPr>
        <p:spPr>
          <a:xfrm>
            <a:off x="363416" y="1825625"/>
            <a:ext cx="5481203"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Oval 24">
            <a:extLst>
              <a:ext uri="{FF2B5EF4-FFF2-40B4-BE49-F238E27FC236}">
                <a16:creationId xmlns:a16="http://schemas.microsoft.com/office/drawing/2014/main" xmlns="" id="{E72FB389-5EA4-4084-B7A2-A4D0A43561F6}"/>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xmlns="" id="{F7783FE1-0115-4345-89B2-C073569FB8EE}"/>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736614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xmlns=""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xmlns=""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xmlns=""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xmlns=""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27" name="Text Placeholder 4">
            <a:extLst>
              <a:ext uri="{FF2B5EF4-FFF2-40B4-BE49-F238E27FC236}">
                <a16:creationId xmlns:a16="http://schemas.microsoft.com/office/drawing/2014/main" xmlns="" id="{9F73353B-C50B-4A8A-87CF-657C1EB8940F}"/>
              </a:ext>
            </a:extLst>
          </p:cNvPr>
          <p:cNvSpPr>
            <a:spLocks noGrp="1"/>
          </p:cNvSpPr>
          <p:nvPr>
            <p:ph type="body" sz="quarter" idx="3" hasCustomPrompt="1"/>
          </p:nvPr>
        </p:nvSpPr>
        <p:spPr>
          <a:xfrm>
            <a:off x="6347380" y="1681163"/>
            <a:ext cx="54812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8" name="Content Placeholder 5">
            <a:extLst>
              <a:ext uri="{FF2B5EF4-FFF2-40B4-BE49-F238E27FC236}">
                <a16:creationId xmlns:a16="http://schemas.microsoft.com/office/drawing/2014/main" xmlns="" id="{5EFF7F5E-3221-4390-9B17-D1944365BF12}"/>
              </a:ext>
            </a:extLst>
          </p:cNvPr>
          <p:cNvSpPr>
            <a:spLocks noGrp="1"/>
          </p:cNvSpPr>
          <p:nvPr>
            <p:ph sz="quarter" idx="4" hasCustomPrompt="1"/>
          </p:nvPr>
        </p:nvSpPr>
        <p:spPr>
          <a:xfrm>
            <a:off x="6347379" y="2586215"/>
            <a:ext cx="5481203" cy="360344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 name="Text Placeholder 2">
            <a:extLst>
              <a:ext uri="{FF2B5EF4-FFF2-40B4-BE49-F238E27FC236}">
                <a16:creationId xmlns:a16="http://schemas.microsoft.com/office/drawing/2014/main" xmlns="" id="{9506B516-77C1-431B-A8A5-68FA5D4B6D7E}"/>
              </a:ext>
            </a:extLst>
          </p:cNvPr>
          <p:cNvSpPr>
            <a:spLocks noGrp="1"/>
          </p:cNvSpPr>
          <p:nvPr>
            <p:ph type="body" idx="1" hasCustomPrompt="1"/>
          </p:nvPr>
        </p:nvSpPr>
        <p:spPr>
          <a:xfrm>
            <a:off x="363416" y="1681163"/>
            <a:ext cx="54812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30" name="Content Placeholder 3">
            <a:extLst>
              <a:ext uri="{FF2B5EF4-FFF2-40B4-BE49-F238E27FC236}">
                <a16:creationId xmlns:a16="http://schemas.microsoft.com/office/drawing/2014/main" xmlns="" id="{860F1452-CAB9-4154-ADCC-9245E71D0D2C}"/>
              </a:ext>
            </a:extLst>
          </p:cNvPr>
          <p:cNvSpPr>
            <a:spLocks noGrp="1"/>
          </p:cNvSpPr>
          <p:nvPr>
            <p:ph sz="half" idx="2" hasCustomPrompt="1"/>
          </p:nvPr>
        </p:nvSpPr>
        <p:spPr>
          <a:xfrm>
            <a:off x="363416" y="2586215"/>
            <a:ext cx="5481202" cy="360344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Oval 30">
            <a:extLst>
              <a:ext uri="{FF2B5EF4-FFF2-40B4-BE49-F238E27FC236}">
                <a16:creationId xmlns:a16="http://schemas.microsoft.com/office/drawing/2014/main" xmlns="" id="{12892DF4-5A8A-4E92-A425-210ABE570F58}"/>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Oval 31">
            <a:extLst>
              <a:ext uri="{FF2B5EF4-FFF2-40B4-BE49-F238E27FC236}">
                <a16:creationId xmlns:a16="http://schemas.microsoft.com/office/drawing/2014/main" xmlns="" id="{99AE2680-A46C-4B06-9ED9-53E617C1F174}"/>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527855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44E22-137C-4913-A29E-04F82EA87867}"/>
              </a:ext>
            </a:extLst>
          </p:cNvPr>
          <p:cNvSpPr>
            <a:spLocks noGrp="1"/>
          </p:cNvSpPr>
          <p:nvPr>
            <p:ph type="title" hasCustomPrompt="1"/>
          </p:nvPr>
        </p:nvSpPr>
        <p:spPr>
          <a:xfrm>
            <a:off x="831850" y="3794663"/>
            <a:ext cx="10515600" cy="823232"/>
          </a:xfrm>
        </p:spPr>
        <p:txBody>
          <a:bodyPr vert="horz" lIns="91440" tIns="45720" rIns="91440" bIns="45720" rtlCol="0" anchor="b">
            <a:noAutofit/>
          </a:bodyPr>
          <a:lstStyle>
            <a:lvl1pPr algn="ctr">
              <a:defRPr lang="en-IN" sz="3600" b="1" cap="all" baseline="0"/>
            </a:lvl1pPr>
          </a:lstStyle>
          <a:p>
            <a:pPr lvl="0"/>
            <a:r>
              <a:rPr lang="en-US" noProof="0"/>
              <a:t>TITLE HERE</a:t>
            </a:r>
          </a:p>
        </p:txBody>
      </p:sp>
      <p:sp>
        <p:nvSpPr>
          <p:cNvPr id="6" name="Slide Number Placeholder 5">
            <a:extLst>
              <a:ext uri="{FF2B5EF4-FFF2-40B4-BE49-F238E27FC236}">
                <a16:creationId xmlns:a16="http://schemas.microsoft.com/office/drawing/2014/main" xmlns=""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7" name="Straight Connector 6">
            <a:extLst>
              <a:ext uri="{FF2B5EF4-FFF2-40B4-BE49-F238E27FC236}">
                <a16:creationId xmlns:a16="http://schemas.microsoft.com/office/drawing/2014/main" xmlns="" id="{D93E40EC-FFAE-4BC0-932E-60CC9A1785C0}"/>
              </a:ext>
            </a:extLst>
          </p:cNvPr>
          <p:cNvCxnSpPr>
            <a:cxnSpLocks/>
          </p:cNvCxnSpPr>
          <p:nvPr userDrawn="1"/>
        </p:nvCxnSpPr>
        <p:spPr>
          <a:xfrm>
            <a:off x="5351690" y="3748188"/>
            <a:ext cx="1488621" cy="0"/>
          </a:xfrm>
          <a:prstGeom prst="line">
            <a:avLst/>
          </a:prstGeom>
          <a:ln w="139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xmlns="" id="{65844635-8274-49B1-BBEC-354A0872E526}"/>
              </a:ext>
            </a:extLst>
          </p:cNvPr>
          <p:cNvGrpSpPr/>
          <p:nvPr userDrawn="1"/>
        </p:nvGrpSpPr>
        <p:grpSpPr>
          <a:xfrm>
            <a:off x="5721601" y="4594679"/>
            <a:ext cx="748798" cy="134113"/>
            <a:chOff x="4827813" y="2534636"/>
            <a:chExt cx="996651" cy="178504"/>
          </a:xfrm>
        </p:grpSpPr>
        <p:sp>
          <p:nvSpPr>
            <p:cNvPr id="19" name="Oval 18">
              <a:extLst>
                <a:ext uri="{FF2B5EF4-FFF2-40B4-BE49-F238E27FC236}">
                  <a16:creationId xmlns:a16="http://schemas.microsoft.com/office/drawing/2014/main" xmlns="" id="{9754643C-5B30-4FC2-BFAC-4FD007AC9EC7}"/>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Oval 19">
              <a:extLst>
                <a:ext uri="{FF2B5EF4-FFF2-40B4-BE49-F238E27FC236}">
                  <a16:creationId xmlns:a16="http://schemas.microsoft.com/office/drawing/2014/main" xmlns="" id="{23FDDB55-6BA5-4489-9E37-4A76254A5CD7}"/>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DA023CF8-2471-40A5-B2EF-E9BF4DF2C0E1}"/>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2" name="Oval 21">
              <a:extLst>
                <a:ext uri="{FF2B5EF4-FFF2-40B4-BE49-F238E27FC236}">
                  <a16:creationId xmlns:a16="http://schemas.microsoft.com/office/drawing/2014/main" xmlns="" id="{F9B0428F-5D1A-4CD3-BDA2-9CA7F5141455}"/>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3" name="Text Placeholder 3">
            <a:extLst>
              <a:ext uri="{FF2B5EF4-FFF2-40B4-BE49-F238E27FC236}">
                <a16:creationId xmlns:a16="http://schemas.microsoft.com/office/drawing/2014/main" xmlns="" id="{86E0573A-023B-4D1C-8224-56A5D0DDF379}"/>
              </a:ext>
            </a:extLst>
          </p:cNvPr>
          <p:cNvSpPr>
            <a:spLocks noGrp="1"/>
          </p:cNvSpPr>
          <p:nvPr>
            <p:ph type="body" sz="half" idx="2" hasCustomPrompt="1"/>
          </p:nvPr>
        </p:nvSpPr>
        <p:spPr>
          <a:xfrm>
            <a:off x="839788" y="4839679"/>
            <a:ext cx="10507662" cy="1305379"/>
          </a:xfrm>
        </p:spPr>
        <p:txBody>
          <a:bodyPr vert="horz" lIns="91440" tIns="45720" rIns="91440" bIns="45720" rtlCol="0">
            <a:noAutofit/>
          </a:bodyPr>
          <a:lstStyle>
            <a:lvl1pPr marL="0" indent="0" algn="ctr">
              <a:buNone/>
              <a:defRPr lang="en-US" b="0" cap="none" baseline="0"/>
            </a:lvl1pPr>
          </a:lstStyle>
          <a:p>
            <a:pPr marL="228600" lvl="0" indent="-228600" algn="ctr">
              <a:lnSpc>
                <a:spcPct val="100000"/>
              </a:lnSpc>
            </a:pPr>
            <a:r>
              <a:rPr lang="en-US" noProof="0"/>
              <a:t>Edit Master text styles</a:t>
            </a:r>
          </a:p>
        </p:txBody>
      </p:sp>
      <p:sp>
        <p:nvSpPr>
          <p:cNvPr id="15" name="Picture Placeholder 2">
            <a:extLst>
              <a:ext uri="{FF2B5EF4-FFF2-40B4-BE49-F238E27FC236}">
                <a16:creationId xmlns:a16="http://schemas.microsoft.com/office/drawing/2014/main" xmlns="" id="{12087456-C0E8-4AA6-81E8-996CEC037E57}"/>
              </a:ext>
            </a:extLst>
          </p:cNvPr>
          <p:cNvSpPr>
            <a:spLocks noGrp="1"/>
          </p:cNvSpPr>
          <p:nvPr>
            <p:ph type="pic" idx="1"/>
          </p:nvPr>
        </p:nvSpPr>
        <p:spPr>
          <a:xfrm>
            <a:off x="0" y="1"/>
            <a:ext cx="12192000" cy="3713017"/>
          </a:xfrm>
          <a:solidFill>
            <a:schemeClr val="bg1">
              <a:lumMod val="85000"/>
            </a:schemeClr>
          </a:solidFill>
        </p:spPr>
        <p:txBody>
          <a:bodyPr vert="horz" lIns="91440" tIns="45720" rIns="91440" bIns="45720" rtlCol="0" anchor="ctr">
            <a:normAutofit/>
          </a:bodyPr>
          <a:lstStyle>
            <a:lvl1pPr>
              <a:defRPr lang="en-US" sz="2000" dirty="0"/>
            </a:lvl1pPr>
          </a:lstStyle>
          <a:p>
            <a:pPr marL="0" lvl="0" indent="0" algn="ctr">
              <a:buNone/>
            </a:pPr>
            <a:r>
              <a:rPr lang="en-US" noProof="0" smtClean="0"/>
              <a:t>Click icon to add picture</a:t>
            </a:r>
            <a:endParaRPr lang="en-US" noProof="0" dirty="0"/>
          </a:p>
        </p:txBody>
      </p:sp>
    </p:spTree>
    <p:extLst>
      <p:ext uri="{BB962C8B-B14F-4D97-AF65-F5344CB8AC3E}">
        <p14:creationId xmlns:p14="http://schemas.microsoft.com/office/powerpoint/2010/main" val="182119214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7E7-A574-47D2-9624-D12F47560519}"/>
              </a:ext>
            </a:extLst>
          </p:cNvPr>
          <p:cNvSpPr>
            <a:spLocks noGrp="1"/>
          </p:cNvSpPr>
          <p:nvPr>
            <p:ph type="title" hasCustomPrompt="1"/>
          </p:nvPr>
        </p:nvSpPr>
        <p:spPr>
          <a:xfrm>
            <a:off x="363416" y="246186"/>
            <a:ext cx="3206261" cy="1037492"/>
          </a:xfrm>
        </p:spPr>
        <p:txBody>
          <a:bodyPr lIns="0" tIns="0" rIns="0" bIns="0" anchor="b">
            <a:noAutofit/>
          </a:bodyPr>
          <a:lstStyle>
            <a:lvl1pPr>
              <a:defRPr sz="3200" b="1" cap="all" baseline="0"/>
            </a:lvl1pPr>
          </a:lstStyle>
          <a:p>
            <a:r>
              <a:rPr lang="en-US" noProof="0"/>
              <a:t>Title here</a:t>
            </a:r>
          </a:p>
        </p:txBody>
      </p:sp>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grpSp>
        <p:nvGrpSpPr>
          <p:cNvPr id="6" name="Group 5">
            <a:extLst>
              <a:ext uri="{FF2B5EF4-FFF2-40B4-BE49-F238E27FC236}">
                <a16:creationId xmlns:a16="http://schemas.microsoft.com/office/drawing/2014/main" xmlns="" id="{A6A27954-3A0E-430B-AD48-05A3F3278D70}"/>
              </a:ext>
            </a:extLst>
          </p:cNvPr>
          <p:cNvGrpSpPr/>
          <p:nvPr userDrawn="1"/>
        </p:nvGrpSpPr>
        <p:grpSpPr>
          <a:xfrm>
            <a:off x="-24056" y="1452564"/>
            <a:ext cx="3385227" cy="134113"/>
            <a:chOff x="-24055" y="1452565"/>
            <a:chExt cx="2374534" cy="0"/>
          </a:xfrm>
        </p:grpSpPr>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xmlns="" id="{3F366940-FB5E-4B76-8829-80C14F137B3A}"/>
              </a:ext>
            </a:extLst>
          </p:cNvPr>
          <p:cNvSpPr/>
          <p:nvPr userDrawn="1"/>
        </p:nvSpPr>
        <p:spPr>
          <a:xfrm>
            <a:off x="10251393" y="555158"/>
            <a:ext cx="3298372" cy="3298372"/>
          </a:xfrm>
          <a:prstGeom prst="ellipse">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xmlns="" id="{75486FFB-46EF-4E74-BFFF-7ED054DB0D9C}"/>
              </a:ext>
            </a:extLst>
          </p:cNvPr>
          <p:cNvSpPr/>
          <p:nvPr userDrawn="1"/>
        </p:nvSpPr>
        <p:spPr>
          <a:xfrm>
            <a:off x="9932986" y="330754"/>
            <a:ext cx="1268186" cy="1268186"/>
          </a:xfrm>
          <a:prstGeom prst="ellipse">
            <a:avLst/>
          </a:prstGeom>
          <a:no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7" name="Group 26">
            <a:extLst>
              <a:ext uri="{FF2B5EF4-FFF2-40B4-BE49-F238E27FC236}">
                <a16:creationId xmlns:a16="http://schemas.microsoft.com/office/drawing/2014/main" xmlns="" id="{6D35CCD2-B73F-944C-B572-7FBFC7DE22E4}"/>
              </a:ext>
            </a:extLst>
          </p:cNvPr>
          <p:cNvGrpSpPr/>
          <p:nvPr userDrawn="1"/>
        </p:nvGrpSpPr>
        <p:grpSpPr>
          <a:xfrm>
            <a:off x="363416" y="421045"/>
            <a:ext cx="748798" cy="134113"/>
            <a:chOff x="4827813" y="2534636"/>
            <a:chExt cx="996651" cy="178504"/>
          </a:xfrm>
        </p:grpSpPr>
        <p:sp>
          <p:nvSpPr>
            <p:cNvPr id="28" name="Oval 27">
              <a:extLst>
                <a:ext uri="{FF2B5EF4-FFF2-40B4-BE49-F238E27FC236}">
                  <a16:creationId xmlns:a16="http://schemas.microsoft.com/office/drawing/2014/main" xmlns="" id="{9D8F78D8-558F-3540-A5F4-B1AD8942B341}"/>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a:extLst>
                <a:ext uri="{FF2B5EF4-FFF2-40B4-BE49-F238E27FC236}">
                  <a16:creationId xmlns:a16="http://schemas.microsoft.com/office/drawing/2014/main" xmlns="" id="{3F8F621A-F298-2B48-B7E0-8D9BEE8AA763}"/>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xmlns="" id="{C17A3A3B-82AE-0A46-AE32-9B111F975BDB}"/>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Oval 36">
              <a:extLst>
                <a:ext uri="{FF2B5EF4-FFF2-40B4-BE49-F238E27FC236}">
                  <a16:creationId xmlns:a16="http://schemas.microsoft.com/office/drawing/2014/main" xmlns="" id="{DF206CE3-6B94-C340-8BA3-A2A4E407E499}"/>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30" name="Text Placeholder 3">
            <a:extLst>
              <a:ext uri="{FF2B5EF4-FFF2-40B4-BE49-F238E27FC236}">
                <a16:creationId xmlns:a16="http://schemas.microsoft.com/office/drawing/2014/main" xmlns="" id="{1B247C0B-04BA-4D5C-A41D-AEA60217241B}"/>
              </a:ext>
            </a:extLst>
          </p:cNvPr>
          <p:cNvSpPr>
            <a:spLocks noGrp="1"/>
          </p:cNvSpPr>
          <p:nvPr>
            <p:ph type="body" sz="half" idx="2" hasCustomPrompt="1"/>
          </p:nvPr>
        </p:nvSpPr>
        <p:spPr>
          <a:xfrm>
            <a:off x="363416" y="2057400"/>
            <a:ext cx="3206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31" name="Content Placeholder 2">
            <a:extLst>
              <a:ext uri="{FF2B5EF4-FFF2-40B4-BE49-F238E27FC236}">
                <a16:creationId xmlns:a16="http://schemas.microsoft.com/office/drawing/2014/main" xmlns="" id="{194C619D-34F6-4A29-857A-D76007218728}"/>
              </a:ext>
            </a:extLst>
          </p:cNvPr>
          <p:cNvSpPr>
            <a:spLocks noGrp="1"/>
          </p:cNvSpPr>
          <p:nvPr>
            <p:ph idx="1" hasCustomPrompt="1"/>
          </p:nvPr>
        </p:nvSpPr>
        <p:spPr>
          <a:xfrm>
            <a:off x="3888084" y="246187"/>
            <a:ext cx="7467304" cy="561486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9517590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xmlns=""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xmlns=""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xmlns=""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xmlns=""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3" name="Oval 12">
            <a:extLst>
              <a:ext uri="{FF2B5EF4-FFF2-40B4-BE49-F238E27FC236}">
                <a16:creationId xmlns:a16="http://schemas.microsoft.com/office/drawing/2014/main" xmlns="" id="{82D9D565-739D-4898-97BD-79EB8C7F91EC}"/>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xmlns="" id="{620FADA3-E777-489C-976D-0B0C4FD31310}"/>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4365147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grpSp>
        <p:nvGrpSpPr>
          <p:cNvPr id="4" name="Group 3">
            <a:extLst>
              <a:ext uri="{FF2B5EF4-FFF2-40B4-BE49-F238E27FC236}">
                <a16:creationId xmlns:a16="http://schemas.microsoft.com/office/drawing/2014/main" xmlns="" id="{8DCE8039-0D05-4A75-878A-907B8D44B9E7}"/>
              </a:ext>
            </a:extLst>
          </p:cNvPr>
          <p:cNvGrpSpPr/>
          <p:nvPr userDrawn="1"/>
        </p:nvGrpSpPr>
        <p:grpSpPr>
          <a:xfrm>
            <a:off x="363416" y="421045"/>
            <a:ext cx="748798" cy="134113"/>
            <a:chOff x="4827813" y="2534636"/>
            <a:chExt cx="996651" cy="178504"/>
          </a:xfrm>
        </p:grpSpPr>
        <p:sp>
          <p:nvSpPr>
            <p:cNvPr id="5" name="Oval 4">
              <a:extLst>
                <a:ext uri="{FF2B5EF4-FFF2-40B4-BE49-F238E27FC236}">
                  <a16:creationId xmlns:a16="http://schemas.microsoft.com/office/drawing/2014/main" xmlns="" id="{C1402252-45E8-45B3-BA5E-DFA33A45474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xmlns="" id="{1300C883-1ACE-4AF3-9875-792A769588D5}"/>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xmlns="" id="{E75483D7-E612-43D2-9B0E-C69356C160DA}"/>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8" name="Oval 7">
              <a:extLst>
                <a:ext uri="{FF2B5EF4-FFF2-40B4-BE49-F238E27FC236}">
                  <a16:creationId xmlns:a16="http://schemas.microsoft.com/office/drawing/2014/main" xmlns="" id="{F279C5F2-4C7F-4470-A44F-E8AD69AC9FA0}"/>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Tree>
    <p:extLst>
      <p:ext uri="{BB962C8B-B14F-4D97-AF65-F5344CB8AC3E}">
        <p14:creationId xmlns:p14="http://schemas.microsoft.com/office/powerpoint/2010/main" val="38750611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Large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16441-0F1F-453B-BACF-543CEDE2AE72}"/>
              </a:ext>
            </a:extLst>
          </p:cNvPr>
          <p:cNvSpPr>
            <a:spLocks noGrp="1"/>
          </p:cNvSpPr>
          <p:nvPr>
            <p:ph type="title"/>
          </p:nvPr>
        </p:nvSpPr>
        <p:spPr>
          <a:xfrm>
            <a:off x="5908430" y="1046163"/>
            <a:ext cx="5445369" cy="1114784"/>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61EC9302-80D9-4A88-8591-DE2D4BA1F91A}"/>
              </a:ext>
            </a:extLst>
          </p:cNvPr>
          <p:cNvSpPr>
            <a:spLocks noGrp="1"/>
          </p:cNvSpPr>
          <p:nvPr>
            <p:ph idx="1" hasCustomPrompt="1"/>
          </p:nvPr>
        </p:nvSpPr>
        <p:spPr>
          <a:xfrm>
            <a:off x="5908430" y="2506662"/>
            <a:ext cx="5445370" cy="3454523"/>
          </a:xfrm>
        </p:spPr>
        <p:txBody>
          <a:bodyPr lIns="0" tIns="0" rIns="0" bIns="0">
            <a:noAutofit/>
          </a:bodyPr>
          <a:lstStyle>
            <a:lvl1pPr>
              <a:lnSpc>
                <a:spcPct val="100000"/>
              </a:lnSpc>
              <a:buClr>
                <a:schemeClr val="accent1"/>
              </a:buClr>
              <a:defRPr sz="1800"/>
            </a:lvl1pPr>
            <a:lvl2pPr>
              <a:lnSpc>
                <a:spcPct val="100000"/>
              </a:lnSpc>
              <a:buClr>
                <a:schemeClr val="accent1"/>
              </a:buClr>
              <a:defRPr sz="1600"/>
            </a:lvl2pPr>
            <a:lvl3pPr>
              <a:lnSpc>
                <a:spcPct val="100000"/>
              </a:lnSpc>
              <a:buClr>
                <a:schemeClr val="accent1"/>
              </a:buClr>
              <a:defRPr sz="1400"/>
            </a:lvl3pPr>
            <a:lvl4pPr>
              <a:lnSpc>
                <a:spcPct val="100000"/>
              </a:lnSpc>
              <a:buClr>
                <a:schemeClr val="accent1"/>
              </a:buClr>
              <a:defRPr sz="1200"/>
            </a:lvl4pPr>
            <a:lvl5pPr>
              <a:lnSpc>
                <a:spcPct val="100000"/>
              </a:lnSpc>
              <a:buClr>
                <a:schemeClr val="accent1"/>
              </a:buClr>
              <a:defRPr sz="12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5">
            <a:extLst>
              <a:ext uri="{FF2B5EF4-FFF2-40B4-BE49-F238E27FC236}">
                <a16:creationId xmlns:a16="http://schemas.microsoft.com/office/drawing/2014/main" xmlns="" id="{2C89B828-B338-413C-B008-0A8566F4881D}"/>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8" name="Content Placeholder 16">
            <a:extLst>
              <a:ext uri="{FF2B5EF4-FFF2-40B4-BE49-F238E27FC236}">
                <a16:creationId xmlns:a16="http://schemas.microsoft.com/office/drawing/2014/main" xmlns="" id="{6AEAE6ED-58FA-4039-939A-E4032520CB3C}"/>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sp>
        <p:nvSpPr>
          <p:cNvPr id="10" name="Picture Placeholder 9">
            <a:extLst>
              <a:ext uri="{FF2B5EF4-FFF2-40B4-BE49-F238E27FC236}">
                <a16:creationId xmlns:a16="http://schemas.microsoft.com/office/drawing/2014/main" xmlns="" id="{4502AABE-45EB-48A5-AD25-47BD8B79DF61}"/>
              </a:ext>
            </a:extLst>
          </p:cNvPr>
          <p:cNvSpPr>
            <a:spLocks noGrp="1"/>
          </p:cNvSpPr>
          <p:nvPr>
            <p:ph type="pic" sz="quarter" idx="15"/>
          </p:nvPr>
        </p:nvSpPr>
        <p:spPr>
          <a:xfrm>
            <a:off x="469045" y="0"/>
            <a:ext cx="5210175" cy="5961063"/>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cxnSp>
        <p:nvCxnSpPr>
          <p:cNvPr id="11" name="Straight Connector 10">
            <a:extLst>
              <a:ext uri="{FF2B5EF4-FFF2-40B4-BE49-F238E27FC236}">
                <a16:creationId xmlns:a16="http://schemas.microsoft.com/office/drawing/2014/main" xmlns="" id="{8888A4FD-81F4-4588-9E6D-70E57577D8BF}"/>
              </a:ext>
            </a:extLst>
          </p:cNvPr>
          <p:cNvCxnSpPr>
            <a:cxnSpLocks/>
          </p:cNvCxnSpPr>
          <p:nvPr userDrawn="1"/>
        </p:nvCxnSpPr>
        <p:spPr>
          <a:xfrm>
            <a:off x="5679220"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xmlns="" id="{4CF1D2ED-7B25-4251-BF07-47FBAA534810}"/>
              </a:ext>
            </a:extLst>
          </p:cNvPr>
          <p:cNvGrpSpPr/>
          <p:nvPr userDrawn="1"/>
        </p:nvGrpSpPr>
        <p:grpSpPr>
          <a:xfrm>
            <a:off x="11079786" y="421045"/>
            <a:ext cx="748798" cy="134113"/>
            <a:chOff x="4827813" y="2534636"/>
            <a:chExt cx="996651" cy="178504"/>
          </a:xfrm>
        </p:grpSpPr>
        <p:sp>
          <p:nvSpPr>
            <p:cNvPr id="13" name="Oval 12">
              <a:extLst>
                <a:ext uri="{FF2B5EF4-FFF2-40B4-BE49-F238E27FC236}">
                  <a16:creationId xmlns:a16="http://schemas.microsoft.com/office/drawing/2014/main" xmlns=""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xmlns=""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xmlns=""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xmlns=""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7" name="Oval 16">
            <a:extLst>
              <a:ext uri="{FF2B5EF4-FFF2-40B4-BE49-F238E27FC236}">
                <a16:creationId xmlns:a16="http://schemas.microsoft.com/office/drawing/2014/main" xmlns="" id="{8725921A-0ED5-431E-899C-28A6920B5029}"/>
              </a:ext>
            </a:extLst>
          </p:cNvPr>
          <p:cNvSpPr/>
          <p:nvPr userDrawn="1"/>
        </p:nvSpPr>
        <p:spPr>
          <a:xfrm>
            <a:off x="10039330" y="896815"/>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a:extLst>
              <a:ext uri="{FF2B5EF4-FFF2-40B4-BE49-F238E27FC236}">
                <a16:creationId xmlns:a16="http://schemas.microsoft.com/office/drawing/2014/main" xmlns="" id="{EE8B169A-8A2F-4425-A9A1-1B828428B434}"/>
              </a:ext>
            </a:extLst>
          </p:cNvPr>
          <p:cNvSpPr/>
          <p:nvPr userDrawn="1"/>
        </p:nvSpPr>
        <p:spPr>
          <a:xfrm>
            <a:off x="9720923" y="672411"/>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xmlns="" id="{43B45974-F6C7-40D3-9399-E05FA19C565E}"/>
              </a:ext>
            </a:extLst>
          </p:cNvPr>
          <p:cNvCxnSpPr>
            <a:cxnSpLocks/>
          </p:cNvCxnSpPr>
          <p:nvPr userDrawn="1"/>
        </p:nvCxnSpPr>
        <p:spPr>
          <a:xfrm>
            <a:off x="7508020"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8476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and Three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16441-0F1F-453B-BACF-543CEDE2AE72}"/>
              </a:ext>
            </a:extLst>
          </p:cNvPr>
          <p:cNvSpPr>
            <a:spLocks noGrp="1"/>
          </p:cNvSpPr>
          <p:nvPr>
            <p:ph type="title"/>
          </p:nvPr>
        </p:nvSpPr>
        <p:spPr>
          <a:xfrm>
            <a:off x="363416" y="1046163"/>
            <a:ext cx="5445369" cy="1114784"/>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xmlns="" id="{61EC9302-80D9-4A88-8591-DE2D4BA1F91A}"/>
              </a:ext>
            </a:extLst>
          </p:cNvPr>
          <p:cNvSpPr>
            <a:spLocks noGrp="1"/>
          </p:cNvSpPr>
          <p:nvPr>
            <p:ph idx="1" hasCustomPrompt="1"/>
          </p:nvPr>
        </p:nvSpPr>
        <p:spPr>
          <a:xfrm>
            <a:off x="363416" y="2506662"/>
            <a:ext cx="5445370" cy="3454523"/>
          </a:xfrm>
        </p:spPr>
        <p:txBody>
          <a:bodyPr lIns="0" tIns="0" rIns="0" bIns="0">
            <a:noAutofit/>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5">
            <a:extLst>
              <a:ext uri="{FF2B5EF4-FFF2-40B4-BE49-F238E27FC236}">
                <a16:creationId xmlns:a16="http://schemas.microsoft.com/office/drawing/2014/main" xmlns="" id="{2C89B828-B338-413C-B008-0A8566F4881D}"/>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8" name="Content Placeholder 16">
            <a:extLst>
              <a:ext uri="{FF2B5EF4-FFF2-40B4-BE49-F238E27FC236}">
                <a16:creationId xmlns:a16="http://schemas.microsoft.com/office/drawing/2014/main" xmlns="" id="{6AEAE6ED-58FA-4039-939A-E4032520CB3C}"/>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accent3"/>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sp>
        <p:nvSpPr>
          <p:cNvPr id="10" name="Picture Placeholder 9">
            <a:extLst>
              <a:ext uri="{FF2B5EF4-FFF2-40B4-BE49-F238E27FC236}">
                <a16:creationId xmlns:a16="http://schemas.microsoft.com/office/drawing/2014/main" xmlns="" id="{4502AABE-45EB-48A5-AD25-47BD8B79DF61}"/>
              </a:ext>
            </a:extLst>
          </p:cNvPr>
          <p:cNvSpPr>
            <a:spLocks noGrp="1"/>
          </p:cNvSpPr>
          <p:nvPr>
            <p:ph type="pic" sz="quarter" idx="15"/>
          </p:nvPr>
        </p:nvSpPr>
        <p:spPr>
          <a:xfrm>
            <a:off x="5919755" y="1"/>
            <a:ext cx="3430408" cy="4091942"/>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cxnSp>
        <p:nvCxnSpPr>
          <p:cNvPr id="11" name="Straight Connector 10">
            <a:extLst>
              <a:ext uri="{FF2B5EF4-FFF2-40B4-BE49-F238E27FC236}">
                <a16:creationId xmlns:a16="http://schemas.microsoft.com/office/drawing/2014/main" xmlns="" id="{8888A4FD-81F4-4588-9E6D-70E57577D8BF}"/>
              </a:ext>
            </a:extLst>
          </p:cNvPr>
          <p:cNvCxnSpPr>
            <a:cxnSpLocks/>
          </p:cNvCxnSpPr>
          <p:nvPr userDrawn="1"/>
        </p:nvCxnSpPr>
        <p:spPr>
          <a:xfrm>
            <a:off x="-24055"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xmlns="" id="{4CF1D2ED-7B25-4251-BF07-47FBAA534810}"/>
              </a:ext>
            </a:extLst>
          </p:cNvPr>
          <p:cNvGrpSpPr/>
          <p:nvPr userDrawn="1"/>
        </p:nvGrpSpPr>
        <p:grpSpPr>
          <a:xfrm>
            <a:off x="363416" y="421045"/>
            <a:ext cx="748798" cy="134113"/>
            <a:chOff x="4827813" y="2534636"/>
            <a:chExt cx="996651" cy="178504"/>
          </a:xfrm>
        </p:grpSpPr>
        <p:sp>
          <p:nvSpPr>
            <p:cNvPr id="13" name="Oval 12">
              <a:extLst>
                <a:ext uri="{FF2B5EF4-FFF2-40B4-BE49-F238E27FC236}">
                  <a16:creationId xmlns:a16="http://schemas.microsoft.com/office/drawing/2014/main" xmlns=""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xmlns=""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xmlns=""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xmlns=""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7" name="Oval 16">
            <a:extLst>
              <a:ext uri="{FF2B5EF4-FFF2-40B4-BE49-F238E27FC236}">
                <a16:creationId xmlns:a16="http://schemas.microsoft.com/office/drawing/2014/main" xmlns="" id="{8725921A-0ED5-431E-899C-28A6920B5029}"/>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a:extLst>
              <a:ext uri="{FF2B5EF4-FFF2-40B4-BE49-F238E27FC236}">
                <a16:creationId xmlns:a16="http://schemas.microsoft.com/office/drawing/2014/main" xmlns="" id="{EE8B169A-8A2F-4425-A9A1-1B828428B434}"/>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xmlns="" id="{43B45974-F6C7-40D3-9399-E05FA19C565E}"/>
              </a:ext>
            </a:extLst>
          </p:cNvPr>
          <p:cNvCxnSpPr>
            <a:cxnSpLocks/>
          </p:cNvCxnSpPr>
          <p:nvPr userDrawn="1"/>
        </p:nvCxnSpPr>
        <p:spPr>
          <a:xfrm>
            <a:off x="1804745"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Picture Placeholder 9">
            <a:extLst>
              <a:ext uri="{FF2B5EF4-FFF2-40B4-BE49-F238E27FC236}">
                <a16:creationId xmlns:a16="http://schemas.microsoft.com/office/drawing/2014/main" xmlns="" id="{63A2A33D-4D91-454D-A35B-6DA97069EC3F}"/>
              </a:ext>
            </a:extLst>
          </p:cNvPr>
          <p:cNvSpPr>
            <a:spLocks noGrp="1"/>
          </p:cNvSpPr>
          <p:nvPr>
            <p:ph type="pic" sz="quarter" idx="16"/>
          </p:nvPr>
        </p:nvSpPr>
        <p:spPr>
          <a:xfrm>
            <a:off x="9542186" y="555157"/>
            <a:ext cx="2649814" cy="4298197"/>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
        <p:nvSpPr>
          <p:cNvPr id="21" name="Picture Placeholder 9">
            <a:extLst>
              <a:ext uri="{FF2B5EF4-FFF2-40B4-BE49-F238E27FC236}">
                <a16:creationId xmlns:a16="http://schemas.microsoft.com/office/drawing/2014/main" xmlns="" id="{7EC67FB7-777C-473E-95B8-585AA8E66406}"/>
              </a:ext>
            </a:extLst>
          </p:cNvPr>
          <p:cNvSpPr>
            <a:spLocks noGrp="1"/>
          </p:cNvSpPr>
          <p:nvPr>
            <p:ph type="pic" sz="quarter" idx="17"/>
          </p:nvPr>
        </p:nvSpPr>
        <p:spPr>
          <a:xfrm>
            <a:off x="5919754" y="4289110"/>
            <a:ext cx="3430407" cy="1672075"/>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Tree>
    <p:extLst>
      <p:ext uri="{BB962C8B-B14F-4D97-AF65-F5344CB8AC3E}">
        <p14:creationId xmlns:p14="http://schemas.microsoft.com/office/powerpoint/2010/main" val="23405895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f Image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44E22-137C-4913-A29E-04F82EA87867}"/>
              </a:ext>
            </a:extLst>
          </p:cNvPr>
          <p:cNvSpPr>
            <a:spLocks noGrp="1"/>
          </p:cNvSpPr>
          <p:nvPr>
            <p:ph type="title" hasCustomPrompt="1"/>
          </p:nvPr>
        </p:nvSpPr>
        <p:spPr>
          <a:xfrm>
            <a:off x="831850" y="3794663"/>
            <a:ext cx="10515600" cy="823232"/>
          </a:xfrm>
        </p:spPr>
        <p:txBody>
          <a:bodyPr vert="horz" lIns="91440" tIns="45720" rIns="91440" bIns="45720" rtlCol="0" anchor="b">
            <a:noAutofit/>
          </a:bodyPr>
          <a:lstStyle>
            <a:lvl1pPr algn="ctr">
              <a:defRPr lang="en-IN" sz="3600" b="1" cap="all" baseline="0"/>
            </a:lvl1pPr>
          </a:lstStyle>
          <a:p>
            <a:pPr lvl="0"/>
            <a:r>
              <a:rPr lang="en-US" noProof="0"/>
              <a:t>TITLE HERE</a:t>
            </a:r>
          </a:p>
        </p:txBody>
      </p:sp>
      <p:sp>
        <p:nvSpPr>
          <p:cNvPr id="3" name="Text Placeholder 2">
            <a:extLst>
              <a:ext uri="{FF2B5EF4-FFF2-40B4-BE49-F238E27FC236}">
                <a16:creationId xmlns:a16="http://schemas.microsoft.com/office/drawing/2014/main" xmlns="" id="{6E8BFC94-FFEC-4290-AC27-760323F21BA3}"/>
              </a:ext>
            </a:extLst>
          </p:cNvPr>
          <p:cNvSpPr>
            <a:spLocks noGrp="1"/>
          </p:cNvSpPr>
          <p:nvPr>
            <p:ph type="body" idx="1" hasCustomPrompt="1"/>
          </p:nvPr>
        </p:nvSpPr>
        <p:spPr>
          <a:xfrm>
            <a:off x="831850" y="4839691"/>
            <a:ext cx="10515600" cy="1305379"/>
          </a:xfrm>
        </p:spPr>
        <p:txBody>
          <a:bodyPr vert="horz" lIns="91440" tIns="45720" rIns="91440" bIns="45720" rtlCol="0">
            <a:noAutofit/>
          </a:bodyPr>
          <a:lstStyle>
            <a:lvl1pPr marL="0" indent="0" algn="ctr">
              <a:lnSpc>
                <a:spcPct val="100000"/>
              </a:lnSpc>
              <a:buNone/>
              <a:defRPr lang="en-US" sz="1800" b="0" cap="none" baseline="0" dirty="0" smtClean="0"/>
            </a:lvl1pPr>
          </a:lstStyle>
          <a:p>
            <a:pPr marL="228600" lvl="0" indent="-228600"/>
            <a:r>
              <a:rPr lang="en-US" noProof="0"/>
              <a:t>Edit Master text styles</a:t>
            </a:r>
          </a:p>
        </p:txBody>
      </p:sp>
      <p:sp>
        <p:nvSpPr>
          <p:cNvPr id="6" name="Slide Number Placeholder 5">
            <a:extLst>
              <a:ext uri="{FF2B5EF4-FFF2-40B4-BE49-F238E27FC236}">
                <a16:creationId xmlns:a16="http://schemas.microsoft.com/office/drawing/2014/main" xmlns=""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4" name="Picture Placeholder 13">
            <a:extLst>
              <a:ext uri="{FF2B5EF4-FFF2-40B4-BE49-F238E27FC236}">
                <a16:creationId xmlns:a16="http://schemas.microsoft.com/office/drawing/2014/main" xmlns="" id="{A7389277-B3D3-4AEE-8BE0-0559A7396981}"/>
              </a:ext>
            </a:extLst>
          </p:cNvPr>
          <p:cNvSpPr>
            <a:spLocks noGrp="1"/>
          </p:cNvSpPr>
          <p:nvPr>
            <p:ph type="pic" sz="quarter" idx="13"/>
          </p:nvPr>
        </p:nvSpPr>
        <p:spPr>
          <a:xfrm>
            <a:off x="0" y="0"/>
            <a:ext cx="12192000" cy="3713018"/>
          </a:xfrm>
          <a:solidFill>
            <a:schemeClr val="bg1">
              <a:lumMod val="85000"/>
            </a:schemeClr>
          </a:solidFill>
        </p:spPr>
        <p:txBody>
          <a:bodyPr anchor="ctr">
            <a:normAutofit/>
          </a:bodyPr>
          <a:lstStyle>
            <a:lvl1pPr marL="0" indent="0" algn="ctr">
              <a:buNone/>
              <a:defRPr sz="2000"/>
            </a:lvl1pPr>
          </a:lstStyle>
          <a:p>
            <a:r>
              <a:rPr lang="en-US" noProof="0" smtClean="0"/>
              <a:t>Click icon to add picture</a:t>
            </a:r>
            <a:endParaRPr lang="en-US" noProof="0" dirty="0"/>
          </a:p>
        </p:txBody>
      </p:sp>
      <p:cxnSp>
        <p:nvCxnSpPr>
          <p:cNvPr id="7" name="Straight Connector 6">
            <a:extLst>
              <a:ext uri="{FF2B5EF4-FFF2-40B4-BE49-F238E27FC236}">
                <a16:creationId xmlns:a16="http://schemas.microsoft.com/office/drawing/2014/main" xmlns="" id="{D93E40EC-FFAE-4BC0-932E-60CC9A1785C0}"/>
              </a:ext>
            </a:extLst>
          </p:cNvPr>
          <p:cNvCxnSpPr>
            <a:cxnSpLocks/>
          </p:cNvCxnSpPr>
          <p:nvPr userDrawn="1"/>
        </p:nvCxnSpPr>
        <p:spPr>
          <a:xfrm>
            <a:off x="5351690" y="3748188"/>
            <a:ext cx="1488621" cy="0"/>
          </a:xfrm>
          <a:prstGeom prst="line">
            <a:avLst/>
          </a:prstGeom>
          <a:ln w="139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a:extLst>
              <a:ext uri="{FF2B5EF4-FFF2-40B4-BE49-F238E27FC236}">
                <a16:creationId xmlns:a16="http://schemas.microsoft.com/office/drawing/2014/main" xmlns="" id="{B34A1799-63F2-4B23-A188-7BAB23FB821F}"/>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grpSp>
        <p:nvGrpSpPr>
          <p:cNvPr id="18" name="Group 17">
            <a:extLst>
              <a:ext uri="{FF2B5EF4-FFF2-40B4-BE49-F238E27FC236}">
                <a16:creationId xmlns:a16="http://schemas.microsoft.com/office/drawing/2014/main" xmlns="" id="{65844635-8274-49B1-BBEC-354A0872E526}"/>
              </a:ext>
            </a:extLst>
          </p:cNvPr>
          <p:cNvGrpSpPr/>
          <p:nvPr userDrawn="1"/>
        </p:nvGrpSpPr>
        <p:grpSpPr>
          <a:xfrm>
            <a:off x="5721601" y="4594679"/>
            <a:ext cx="748798" cy="134113"/>
            <a:chOff x="4827813" y="2534636"/>
            <a:chExt cx="996651" cy="178504"/>
          </a:xfrm>
        </p:grpSpPr>
        <p:sp>
          <p:nvSpPr>
            <p:cNvPr id="19" name="Oval 18">
              <a:extLst>
                <a:ext uri="{FF2B5EF4-FFF2-40B4-BE49-F238E27FC236}">
                  <a16:creationId xmlns:a16="http://schemas.microsoft.com/office/drawing/2014/main" xmlns="" id="{9754643C-5B30-4FC2-BFAC-4FD007AC9EC7}"/>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Oval 19">
              <a:extLst>
                <a:ext uri="{FF2B5EF4-FFF2-40B4-BE49-F238E27FC236}">
                  <a16:creationId xmlns:a16="http://schemas.microsoft.com/office/drawing/2014/main" xmlns="" id="{23FDDB55-6BA5-4489-9E37-4A76254A5CD7}"/>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DA023CF8-2471-40A5-B2EF-E9BF4DF2C0E1}"/>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2" name="Oval 21">
              <a:extLst>
                <a:ext uri="{FF2B5EF4-FFF2-40B4-BE49-F238E27FC236}">
                  <a16:creationId xmlns:a16="http://schemas.microsoft.com/office/drawing/2014/main" xmlns="" id="{F9B0428F-5D1A-4CD3-BDA2-9CA7F5141455}"/>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Tree>
    <p:extLst>
      <p:ext uri="{BB962C8B-B14F-4D97-AF65-F5344CB8AC3E}">
        <p14:creationId xmlns:p14="http://schemas.microsoft.com/office/powerpoint/2010/main" val="427806385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7E7-A574-47D2-9624-D12F47560519}"/>
              </a:ext>
            </a:extLst>
          </p:cNvPr>
          <p:cNvSpPr>
            <a:spLocks noGrp="1"/>
          </p:cNvSpPr>
          <p:nvPr>
            <p:ph type="title" hasCustomPrompt="1"/>
          </p:nvPr>
        </p:nvSpPr>
        <p:spPr>
          <a:xfrm>
            <a:off x="363416" y="246186"/>
            <a:ext cx="3206261" cy="1037492"/>
          </a:xfrm>
        </p:spPr>
        <p:txBody>
          <a:bodyPr lIns="0" tIns="0" rIns="0" bIns="0" anchor="b">
            <a:noAutofit/>
          </a:bodyPr>
          <a:lstStyle>
            <a:lvl1pPr>
              <a:defRPr sz="3200" b="1" cap="all" baseline="0"/>
            </a:lvl1pPr>
          </a:lstStyle>
          <a:p>
            <a:r>
              <a:rPr lang="en-US" noProof="0"/>
              <a:t>Title here</a:t>
            </a:r>
          </a:p>
        </p:txBody>
      </p:sp>
      <p:sp>
        <p:nvSpPr>
          <p:cNvPr id="3" name="Text Placeholder 2">
            <a:extLst>
              <a:ext uri="{FF2B5EF4-FFF2-40B4-BE49-F238E27FC236}">
                <a16:creationId xmlns:a16="http://schemas.microsoft.com/office/drawing/2014/main" xmlns="" id="{712D9B6D-CE43-4FB1-87C0-D3565E730242}"/>
              </a:ext>
            </a:extLst>
          </p:cNvPr>
          <p:cNvSpPr>
            <a:spLocks noGrp="1"/>
          </p:cNvSpPr>
          <p:nvPr>
            <p:ph type="body" idx="1" hasCustomPrompt="1"/>
          </p:nvPr>
        </p:nvSpPr>
        <p:spPr>
          <a:xfrm>
            <a:off x="4080986"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xmlns="" id="{249D73CD-EB11-4ED6-80CF-B68320D57E91}"/>
              </a:ext>
            </a:extLst>
          </p:cNvPr>
          <p:cNvSpPr>
            <a:spLocks noGrp="1"/>
          </p:cNvSpPr>
          <p:nvPr>
            <p:ph sz="half" idx="2" hasCustomPrompt="1"/>
          </p:nvPr>
        </p:nvSpPr>
        <p:spPr>
          <a:xfrm>
            <a:off x="4080986"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Slide Number Placeholder 5">
            <a:extLst>
              <a:ext uri="{FF2B5EF4-FFF2-40B4-BE49-F238E27FC236}">
                <a16:creationId xmlns:a16="http://schemas.microsoft.com/office/drawing/2014/main" xmlns=""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1" name="Content Placeholder 16">
            <a:extLst>
              <a:ext uri="{FF2B5EF4-FFF2-40B4-BE49-F238E27FC236}">
                <a16:creationId xmlns:a16="http://schemas.microsoft.com/office/drawing/2014/main" xmlns="" id="{57889B18-CC7E-47A7-B83B-45D7871D298A}"/>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grpSp>
        <p:nvGrpSpPr>
          <p:cNvPr id="6" name="Group 5">
            <a:extLst>
              <a:ext uri="{FF2B5EF4-FFF2-40B4-BE49-F238E27FC236}">
                <a16:creationId xmlns:a16="http://schemas.microsoft.com/office/drawing/2014/main" xmlns="" id="{A6A27954-3A0E-430B-AD48-05A3F3278D70}"/>
              </a:ext>
            </a:extLst>
          </p:cNvPr>
          <p:cNvGrpSpPr/>
          <p:nvPr userDrawn="1"/>
        </p:nvGrpSpPr>
        <p:grpSpPr>
          <a:xfrm>
            <a:off x="-24056" y="1452564"/>
            <a:ext cx="3385227" cy="134113"/>
            <a:chOff x="-24055" y="1452565"/>
            <a:chExt cx="2374534" cy="0"/>
          </a:xfrm>
        </p:grpSpPr>
        <p:cxnSp>
          <p:nvCxnSpPr>
            <p:cNvPr id="12" name="Straight Connector 11">
              <a:extLst>
                <a:ext uri="{FF2B5EF4-FFF2-40B4-BE49-F238E27FC236}">
                  <a16:creationId xmlns:a16="http://schemas.microsoft.com/office/drawing/2014/main" xmlns=""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xmlns="" id="{6831C4EF-58CF-4AEC-9F81-CB38D946A457}"/>
              </a:ext>
            </a:extLst>
          </p:cNvPr>
          <p:cNvCxnSpPr>
            <a:cxnSpLocks/>
          </p:cNvCxnSpPr>
          <p:nvPr userDrawn="1"/>
        </p:nvCxnSpPr>
        <p:spPr>
          <a:xfrm flipV="1">
            <a:off x="3639489" y="421045"/>
            <a:ext cx="0" cy="576861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xmlns="" id="{A09F60F9-61AE-4464-B369-1CF86DB708DA}"/>
              </a:ext>
            </a:extLst>
          </p:cNvPr>
          <p:cNvSpPr>
            <a:spLocks noGrp="1"/>
          </p:cNvSpPr>
          <p:nvPr>
            <p:ph type="body" idx="15" hasCustomPrompt="1"/>
          </p:nvPr>
        </p:nvSpPr>
        <p:spPr>
          <a:xfrm>
            <a:off x="7870582"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3">
            <a:extLst>
              <a:ext uri="{FF2B5EF4-FFF2-40B4-BE49-F238E27FC236}">
                <a16:creationId xmlns:a16="http://schemas.microsoft.com/office/drawing/2014/main" xmlns="" id="{124CEF01-2C7C-4568-8A45-5F5A058ECFC1}"/>
              </a:ext>
            </a:extLst>
          </p:cNvPr>
          <p:cNvSpPr>
            <a:spLocks noGrp="1"/>
          </p:cNvSpPr>
          <p:nvPr>
            <p:ph sz="half" idx="16" hasCustomPrompt="1"/>
          </p:nvPr>
        </p:nvSpPr>
        <p:spPr>
          <a:xfrm>
            <a:off x="7870582"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 name="Picture Placeholder 8">
            <a:extLst>
              <a:ext uri="{FF2B5EF4-FFF2-40B4-BE49-F238E27FC236}">
                <a16:creationId xmlns:a16="http://schemas.microsoft.com/office/drawing/2014/main" xmlns="" id="{BAF86618-E012-4E70-91E3-A72E71C63E64}"/>
              </a:ext>
            </a:extLst>
          </p:cNvPr>
          <p:cNvSpPr>
            <a:spLocks noGrp="1"/>
          </p:cNvSpPr>
          <p:nvPr>
            <p:ph type="pic" sz="quarter" idx="18" hasCustomPrompt="1"/>
          </p:nvPr>
        </p:nvSpPr>
        <p:spPr>
          <a:xfrm>
            <a:off x="4080986"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sp>
        <p:nvSpPr>
          <p:cNvPr id="24" name="Picture Placeholder 8">
            <a:extLst>
              <a:ext uri="{FF2B5EF4-FFF2-40B4-BE49-F238E27FC236}">
                <a16:creationId xmlns:a16="http://schemas.microsoft.com/office/drawing/2014/main" xmlns="" id="{4FF378B9-734E-4C43-836C-CB80566DDB15}"/>
              </a:ext>
            </a:extLst>
          </p:cNvPr>
          <p:cNvSpPr>
            <a:spLocks noGrp="1"/>
          </p:cNvSpPr>
          <p:nvPr>
            <p:ph type="pic" sz="quarter" idx="19" hasCustomPrompt="1"/>
          </p:nvPr>
        </p:nvSpPr>
        <p:spPr>
          <a:xfrm>
            <a:off x="7868008"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sp>
        <p:nvSpPr>
          <p:cNvPr id="25" name="Oval 24">
            <a:extLst>
              <a:ext uri="{FF2B5EF4-FFF2-40B4-BE49-F238E27FC236}">
                <a16:creationId xmlns:a16="http://schemas.microsoft.com/office/drawing/2014/main" xmlns="" id="{3F366940-FB5E-4B76-8829-80C14F137B3A}"/>
              </a:ext>
            </a:extLst>
          </p:cNvPr>
          <p:cNvSpPr/>
          <p:nvPr userDrawn="1"/>
        </p:nvSpPr>
        <p:spPr>
          <a:xfrm>
            <a:off x="10251393" y="555158"/>
            <a:ext cx="3298372" cy="3298372"/>
          </a:xfrm>
          <a:prstGeom prst="ellipse">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xmlns="" id="{75486FFB-46EF-4E74-BFFF-7ED054DB0D9C}"/>
              </a:ext>
            </a:extLst>
          </p:cNvPr>
          <p:cNvSpPr/>
          <p:nvPr userDrawn="1"/>
        </p:nvSpPr>
        <p:spPr>
          <a:xfrm>
            <a:off x="9932986" y="330754"/>
            <a:ext cx="1268186" cy="1268186"/>
          </a:xfrm>
          <a:prstGeom prst="ellipse">
            <a:avLst/>
          </a:prstGeom>
          <a:no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Text Placeholder 2">
            <a:extLst>
              <a:ext uri="{FF2B5EF4-FFF2-40B4-BE49-F238E27FC236}">
                <a16:creationId xmlns:a16="http://schemas.microsoft.com/office/drawing/2014/main" xmlns="" id="{76F2CCF2-293A-49CA-B2A9-134BB5DEF98E}"/>
              </a:ext>
            </a:extLst>
          </p:cNvPr>
          <p:cNvSpPr>
            <a:spLocks noGrp="1"/>
          </p:cNvSpPr>
          <p:nvPr>
            <p:ph type="body" idx="20" hasCustomPrompt="1"/>
          </p:nvPr>
        </p:nvSpPr>
        <p:spPr>
          <a:xfrm>
            <a:off x="4080985" y="480157"/>
            <a:ext cx="6944563" cy="823912"/>
          </a:xfrm>
        </p:spPr>
        <p:txBody>
          <a:bodyPr lIns="0" tIns="0" rIns="0" bIns="0" anchor="ctr">
            <a:no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grpSp>
        <p:nvGrpSpPr>
          <p:cNvPr id="27" name="Group 26">
            <a:extLst>
              <a:ext uri="{FF2B5EF4-FFF2-40B4-BE49-F238E27FC236}">
                <a16:creationId xmlns:a16="http://schemas.microsoft.com/office/drawing/2014/main" xmlns="" id="{6D35CCD2-B73F-944C-B572-7FBFC7DE22E4}"/>
              </a:ext>
            </a:extLst>
          </p:cNvPr>
          <p:cNvGrpSpPr/>
          <p:nvPr userDrawn="1"/>
        </p:nvGrpSpPr>
        <p:grpSpPr>
          <a:xfrm>
            <a:off x="363416" y="421045"/>
            <a:ext cx="748798" cy="134113"/>
            <a:chOff x="4827813" y="2534636"/>
            <a:chExt cx="996651" cy="178504"/>
          </a:xfrm>
        </p:grpSpPr>
        <p:sp>
          <p:nvSpPr>
            <p:cNvPr id="28" name="Oval 27">
              <a:extLst>
                <a:ext uri="{FF2B5EF4-FFF2-40B4-BE49-F238E27FC236}">
                  <a16:creationId xmlns:a16="http://schemas.microsoft.com/office/drawing/2014/main" xmlns="" id="{9D8F78D8-558F-3540-A5F4-B1AD8942B341}"/>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a:extLst>
                <a:ext uri="{FF2B5EF4-FFF2-40B4-BE49-F238E27FC236}">
                  <a16:creationId xmlns:a16="http://schemas.microsoft.com/office/drawing/2014/main" xmlns="" id="{3F8F621A-F298-2B48-B7E0-8D9BEE8AA763}"/>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xmlns="" id="{C17A3A3B-82AE-0A46-AE32-9B111F975BDB}"/>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Oval 36">
              <a:extLst>
                <a:ext uri="{FF2B5EF4-FFF2-40B4-BE49-F238E27FC236}">
                  <a16:creationId xmlns:a16="http://schemas.microsoft.com/office/drawing/2014/main" xmlns="" id="{DF206CE3-6B94-C340-8BA3-A2A4E407E499}"/>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Tree>
    <p:extLst>
      <p:ext uri="{BB962C8B-B14F-4D97-AF65-F5344CB8AC3E}">
        <p14:creationId xmlns:p14="http://schemas.microsoft.com/office/powerpoint/2010/main" val="321905163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Image Vertical Purple">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xmlns="" id="{A7389277-B3D3-4AEE-8BE0-0559A7396981}"/>
              </a:ext>
            </a:extLst>
          </p:cNvPr>
          <p:cNvSpPr>
            <a:spLocks noGrp="1"/>
          </p:cNvSpPr>
          <p:nvPr>
            <p:ph type="pic" sz="quarter" idx="13"/>
          </p:nvPr>
        </p:nvSpPr>
        <p:spPr>
          <a:xfrm>
            <a:off x="5316488" y="0"/>
            <a:ext cx="6875511" cy="6858000"/>
          </a:xfrm>
          <a:solidFill>
            <a:schemeClr val="bg1">
              <a:lumMod val="85000"/>
            </a:schemeClr>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4" name="Rectangle 3">
            <a:extLst>
              <a:ext uri="{FF2B5EF4-FFF2-40B4-BE49-F238E27FC236}">
                <a16:creationId xmlns:a16="http://schemas.microsoft.com/office/drawing/2014/main" xmlns="" id="{9536DA47-61AF-4CF1-8DF3-3721934D13E3}"/>
              </a:ext>
            </a:extLst>
          </p:cNvPr>
          <p:cNvSpPr/>
          <p:nvPr userDrawn="1"/>
        </p:nvSpPr>
        <p:spPr>
          <a:xfrm>
            <a:off x="0" y="0"/>
            <a:ext cx="5316488"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xmlns="" id="{056FD760-FBDC-4410-A039-469F7931D3A3}"/>
              </a:ext>
            </a:extLst>
          </p:cNvPr>
          <p:cNvSpPr/>
          <p:nvPr userDrawn="1"/>
        </p:nvSpPr>
        <p:spPr>
          <a:xfrm>
            <a:off x="831850" y="1723292"/>
            <a:ext cx="5307246" cy="3745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BCD44E22-137C-4913-A29E-04F82EA87867}"/>
              </a:ext>
            </a:extLst>
          </p:cNvPr>
          <p:cNvSpPr>
            <a:spLocks noGrp="1"/>
          </p:cNvSpPr>
          <p:nvPr>
            <p:ph type="title" hasCustomPrompt="1"/>
          </p:nvPr>
        </p:nvSpPr>
        <p:spPr>
          <a:xfrm>
            <a:off x="384651" y="1087907"/>
            <a:ext cx="4468698" cy="1444275"/>
          </a:xfrm>
        </p:spPr>
        <p:txBody>
          <a:bodyPr vert="horz" lIns="91440" tIns="792000" rIns="91440" bIns="45720" rtlCol="0" anchor="t">
            <a:noAutofit/>
          </a:bodyPr>
          <a:lstStyle>
            <a:lvl1pPr algn="l">
              <a:defRPr lang="en-IN" sz="3600" b="1" cap="all" baseline="0">
                <a:solidFill>
                  <a:schemeClr val="bg1"/>
                </a:solidFill>
              </a:defRPr>
            </a:lvl1pPr>
          </a:lstStyle>
          <a:p>
            <a:pPr lvl="0"/>
            <a:r>
              <a:rPr lang="en-US" noProof="0"/>
              <a:t>TITLE HERE</a:t>
            </a:r>
          </a:p>
        </p:txBody>
      </p:sp>
      <p:sp>
        <p:nvSpPr>
          <p:cNvPr id="3" name="Text Placeholder 2">
            <a:extLst>
              <a:ext uri="{FF2B5EF4-FFF2-40B4-BE49-F238E27FC236}">
                <a16:creationId xmlns:a16="http://schemas.microsoft.com/office/drawing/2014/main" xmlns="" id="{6E8BFC94-FFEC-4290-AC27-760323F21BA3}"/>
              </a:ext>
            </a:extLst>
          </p:cNvPr>
          <p:cNvSpPr>
            <a:spLocks noGrp="1"/>
          </p:cNvSpPr>
          <p:nvPr>
            <p:ph type="body" idx="1" hasCustomPrompt="1"/>
          </p:nvPr>
        </p:nvSpPr>
        <p:spPr>
          <a:xfrm>
            <a:off x="368711" y="2552611"/>
            <a:ext cx="4097778" cy="1992819"/>
          </a:xfrm>
        </p:spPr>
        <p:txBody>
          <a:bodyPr vert="horz" lIns="91440" tIns="45720" rIns="91440" bIns="45720" rtlCol="0">
            <a:noAutofit/>
          </a:bodyPr>
          <a:lstStyle>
            <a:lvl1pPr marL="0" indent="0" algn="l">
              <a:lnSpc>
                <a:spcPct val="100000"/>
              </a:lnSpc>
              <a:buNone/>
              <a:defRPr lang="en-US" sz="1800" b="0" cap="none" baseline="0" dirty="0" smtClean="0">
                <a:solidFill>
                  <a:schemeClr val="bg1"/>
                </a:solidFill>
              </a:defRPr>
            </a:lvl1pPr>
          </a:lstStyle>
          <a:p>
            <a:pPr marL="228600" lvl="0" indent="-228600"/>
            <a:r>
              <a:rPr lang="en-US" noProof="0"/>
              <a:t>Edit Master text styles</a:t>
            </a:r>
          </a:p>
        </p:txBody>
      </p:sp>
      <p:sp>
        <p:nvSpPr>
          <p:cNvPr id="6" name="Slide Number Placeholder 5">
            <a:extLst>
              <a:ext uri="{FF2B5EF4-FFF2-40B4-BE49-F238E27FC236}">
                <a16:creationId xmlns:a16="http://schemas.microsoft.com/office/drawing/2014/main" xmlns=""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7" name="Straight Connector 6">
            <a:extLst>
              <a:ext uri="{FF2B5EF4-FFF2-40B4-BE49-F238E27FC236}">
                <a16:creationId xmlns:a16="http://schemas.microsoft.com/office/drawing/2014/main" xmlns="" id="{D93E40EC-FFAE-4BC0-932E-60CC9A1785C0}"/>
              </a:ext>
            </a:extLst>
          </p:cNvPr>
          <p:cNvCxnSpPr>
            <a:cxnSpLocks/>
          </p:cNvCxnSpPr>
          <p:nvPr userDrawn="1"/>
        </p:nvCxnSpPr>
        <p:spPr>
          <a:xfrm>
            <a:off x="454991" y="1620451"/>
            <a:ext cx="14886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Content Placeholder 16">
            <a:extLst>
              <a:ext uri="{FF2B5EF4-FFF2-40B4-BE49-F238E27FC236}">
                <a16:creationId xmlns:a16="http://schemas.microsoft.com/office/drawing/2014/main" xmlns="" id="{B34A1799-63F2-4B23-A188-7BAB23FB821F}"/>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Your company name</a:t>
            </a:r>
          </a:p>
        </p:txBody>
      </p:sp>
      <p:grpSp>
        <p:nvGrpSpPr>
          <p:cNvPr id="13" name="Group 12">
            <a:extLst>
              <a:ext uri="{FF2B5EF4-FFF2-40B4-BE49-F238E27FC236}">
                <a16:creationId xmlns:a16="http://schemas.microsoft.com/office/drawing/2014/main" xmlns="" id="{C5F2EA84-5150-479B-86D5-F4BAE1263488}"/>
              </a:ext>
            </a:extLst>
          </p:cNvPr>
          <p:cNvGrpSpPr/>
          <p:nvPr userDrawn="1"/>
        </p:nvGrpSpPr>
        <p:grpSpPr>
          <a:xfrm flipH="1">
            <a:off x="1130928" y="4803540"/>
            <a:ext cx="3616779" cy="3522776"/>
            <a:chOff x="2555621" y="3917613"/>
            <a:chExt cx="3616779" cy="3522776"/>
          </a:xfrm>
        </p:grpSpPr>
        <p:sp>
          <p:nvSpPr>
            <p:cNvPr id="15" name="Oval 14">
              <a:extLst>
                <a:ext uri="{FF2B5EF4-FFF2-40B4-BE49-F238E27FC236}">
                  <a16:creationId xmlns:a16="http://schemas.microsoft.com/office/drawing/2014/main" xmlns="" id="{C0699C4B-8D8E-47E2-A0C5-D71C25ABAC72}"/>
                </a:ext>
              </a:extLst>
            </p:cNvPr>
            <p:cNvSpPr/>
            <p:nvPr userDrawn="1"/>
          </p:nvSpPr>
          <p:spPr>
            <a:xfrm>
              <a:off x="2874028" y="4142017"/>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xmlns="" id="{2F607AB9-31A7-4B79-9AFE-0DFDB792E20C}"/>
                </a:ext>
              </a:extLst>
            </p:cNvPr>
            <p:cNvSpPr/>
            <p:nvPr userDrawn="1"/>
          </p:nvSpPr>
          <p:spPr>
            <a:xfrm>
              <a:off x="2555621" y="3917613"/>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194174930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CABAC-B403-4354-A27F-4C38B08C1D3F}"/>
              </a:ext>
            </a:extLst>
          </p:cNvPr>
          <p:cNvSpPr>
            <a:spLocks noGrp="1"/>
          </p:cNvSpPr>
          <p:nvPr>
            <p:ph type="title" hasCustomPrompt="1"/>
          </p:nvPr>
        </p:nvSpPr>
        <p:spPr>
          <a:xfrm>
            <a:off x="4712885" y="2704121"/>
            <a:ext cx="6556248" cy="750278"/>
          </a:xfrm>
        </p:spPr>
        <p:txBody>
          <a:bodyPr/>
          <a:lstStyle>
            <a:lvl1pPr>
              <a:defRPr lang="en-US" sz="4800" b="1" kern="1200" cap="all" baseline="0" smtClean="0">
                <a:solidFill>
                  <a:schemeClr val="tx1"/>
                </a:solidFill>
                <a:latin typeface="+mn-lt"/>
                <a:ea typeface="+mn-ea"/>
                <a:cs typeface="+mn-cs"/>
              </a:defRPr>
            </a:lvl1pPr>
          </a:lstStyle>
          <a:p>
            <a:r>
              <a:rPr lang="en-US" noProof="0"/>
              <a:t>Thank You</a:t>
            </a:r>
          </a:p>
        </p:txBody>
      </p:sp>
      <p:sp>
        <p:nvSpPr>
          <p:cNvPr id="4" name="Date Placeholder 3">
            <a:extLst>
              <a:ext uri="{FF2B5EF4-FFF2-40B4-BE49-F238E27FC236}">
                <a16:creationId xmlns:a16="http://schemas.microsoft.com/office/drawing/2014/main" xmlns="" id="{ABDE5D2F-535D-4D7C-9BE1-84BFEC7A6547}"/>
              </a:ext>
            </a:extLst>
          </p:cNvPr>
          <p:cNvSpPr>
            <a:spLocks noGrp="1"/>
          </p:cNvSpPr>
          <p:nvPr>
            <p:ph type="dt" sz="half" idx="10"/>
          </p:nvPr>
        </p:nvSpPr>
        <p:spPr>
          <a:xfrm>
            <a:off x="838200" y="6356350"/>
            <a:ext cx="2743200" cy="365125"/>
          </a:xfrm>
          <a:prstGeom prst="rect">
            <a:avLst/>
          </a:prstGeom>
        </p:spPr>
        <p:txBody>
          <a:bodyPr/>
          <a:lstStyle/>
          <a:p>
            <a:fld id="{C1F93407-1483-4B80-86DE-DAE1D4D89093}" type="datetimeFigureOut">
              <a:rPr lang="en-US" noProof="0" smtClean="0"/>
              <a:t>7/13/2023</a:t>
            </a:fld>
            <a:endParaRPr lang="en-US" noProof="0" dirty="0"/>
          </a:p>
        </p:txBody>
      </p:sp>
      <p:cxnSp>
        <p:nvCxnSpPr>
          <p:cNvPr id="7" name="Straight Connector 6">
            <a:extLst>
              <a:ext uri="{FF2B5EF4-FFF2-40B4-BE49-F238E27FC236}">
                <a16:creationId xmlns:a16="http://schemas.microsoft.com/office/drawing/2014/main" xmlns="" id="{64363625-95D4-4DF0-A1AA-D060728EC426}"/>
              </a:ext>
            </a:extLst>
          </p:cNvPr>
          <p:cNvCxnSpPr>
            <a:cxnSpLocks/>
          </p:cNvCxnSpPr>
          <p:nvPr userDrawn="1"/>
        </p:nvCxnSpPr>
        <p:spPr>
          <a:xfrm>
            <a:off x="4827813" y="3760408"/>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Picture Placeholder 13">
            <a:extLst>
              <a:ext uri="{FF2B5EF4-FFF2-40B4-BE49-F238E27FC236}">
                <a16:creationId xmlns:a16="http://schemas.microsoft.com/office/drawing/2014/main" xmlns="" id="{F0C7F772-E2DA-4B13-AC2E-28A0EE6D8465}"/>
              </a:ext>
            </a:extLst>
          </p:cNvPr>
          <p:cNvSpPr>
            <a:spLocks noGrp="1"/>
          </p:cNvSpPr>
          <p:nvPr>
            <p:ph type="pic" sz="quarter" idx="13"/>
          </p:nvPr>
        </p:nvSpPr>
        <p:spPr>
          <a:xfrm>
            <a:off x="0" y="1"/>
            <a:ext cx="4424363" cy="6858000"/>
          </a:xfrm>
          <a:solidFill>
            <a:schemeClr val="bg2"/>
          </a:solidFill>
        </p:spPr>
        <p:txBody>
          <a:bodyPr anchor="ctr"/>
          <a:lstStyle>
            <a:lvl1pPr marL="0" indent="0" algn="ctr">
              <a:buNone/>
              <a:defRPr/>
            </a:lvl1pPr>
          </a:lstStyle>
          <a:p>
            <a:r>
              <a:rPr lang="en-US" noProof="0" smtClean="0"/>
              <a:t>Click icon to add picture</a:t>
            </a:r>
            <a:endParaRPr lang="en-US" noProof="0" dirty="0"/>
          </a:p>
        </p:txBody>
      </p:sp>
      <p:sp>
        <p:nvSpPr>
          <p:cNvPr id="15" name="Oval 14">
            <a:extLst>
              <a:ext uri="{FF2B5EF4-FFF2-40B4-BE49-F238E27FC236}">
                <a16:creationId xmlns:a16="http://schemas.microsoft.com/office/drawing/2014/main" xmlns=""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xmlns=""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23" name="Graphic 22" descr="Envelope">
            <a:extLst>
              <a:ext uri="{FF2B5EF4-FFF2-40B4-BE49-F238E27FC236}">
                <a16:creationId xmlns:a16="http://schemas.microsoft.com/office/drawing/2014/main" xmlns="" id="{3C32C7E5-809C-4E12-8962-1B868951E67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34803" y="4029040"/>
            <a:ext cx="469232" cy="469232"/>
          </a:xfrm>
          <a:prstGeom prst="rect">
            <a:avLst/>
          </a:prstGeom>
        </p:spPr>
      </p:pic>
      <p:sp>
        <p:nvSpPr>
          <p:cNvPr id="34" name="Subtitle 2">
            <a:extLst>
              <a:ext uri="{FF2B5EF4-FFF2-40B4-BE49-F238E27FC236}">
                <a16:creationId xmlns:a16="http://schemas.microsoft.com/office/drawing/2014/main" xmlns="" id="{31AD270F-1692-4526-B979-6B5945A20D90}"/>
              </a:ext>
            </a:extLst>
          </p:cNvPr>
          <p:cNvSpPr>
            <a:spLocks noGrp="1"/>
          </p:cNvSpPr>
          <p:nvPr>
            <p:ph type="subTitle" idx="1"/>
          </p:nvPr>
        </p:nvSpPr>
        <p:spPr>
          <a:xfrm>
            <a:off x="5406809" y="4126311"/>
            <a:ext cx="3640478" cy="433938"/>
          </a:xfrm>
        </p:spPr>
        <p:txBody>
          <a:bodyPr>
            <a:normAutofit/>
          </a:bodyPr>
          <a:lstStyle>
            <a:lvl1pPr marL="0" indent="0" algn="l">
              <a:buNone/>
              <a:defRPr sz="1800" b="0" cap="none"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39" name="Content Placeholder 38">
            <a:extLst>
              <a:ext uri="{FF2B5EF4-FFF2-40B4-BE49-F238E27FC236}">
                <a16:creationId xmlns:a16="http://schemas.microsoft.com/office/drawing/2014/main" xmlns="" id="{382940E6-7963-411F-B35A-57121171A988}"/>
              </a:ext>
            </a:extLst>
          </p:cNvPr>
          <p:cNvSpPr>
            <a:spLocks noGrp="1"/>
          </p:cNvSpPr>
          <p:nvPr>
            <p:ph sz="quarter" idx="15" hasCustomPrompt="1"/>
          </p:nvPr>
        </p:nvSpPr>
        <p:spPr>
          <a:xfrm>
            <a:off x="5408614" y="4836222"/>
            <a:ext cx="3638674" cy="453938"/>
          </a:xfrm>
        </p:spPr>
        <p:txBody>
          <a:bodyPr vert="horz" lIns="91440" tIns="45720" rIns="91440" bIns="45720" rtlCol="0">
            <a:normAutofit/>
          </a:bodyPr>
          <a:lstStyle>
            <a:lvl1pPr marL="0" indent="0">
              <a:buNone/>
              <a:defRPr lang="en-US" sz="1800" b="0" cap="none" baseline="0" dirty="0" smtClean="0"/>
            </a:lvl1pPr>
            <a:lvl2pPr>
              <a:defRPr lang="en-US" sz="2000" dirty="0" smtClean="0"/>
            </a:lvl2pPr>
            <a:lvl3pPr>
              <a:defRPr lang="en-US" sz="1800" dirty="0" smtClean="0"/>
            </a:lvl3pPr>
            <a:lvl4pPr>
              <a:defRPr lang="en-US" sz="1600" dirty="0" smtClean="0"/>
            </a:lvl4pPr>
            <a:lvl5pPr>
              <a:defRPr lang="en-IN" sz="1600" dirty="0"/>
            </a:lvl5pPr>
          </a:lstStyle>
          <a:p>
            <a:pPr marL="228600" lvl="0" indent="-228600"/>
            <a:r>
              <a:rPr lang="en-US" noProof="0"/>
              <a:t>Edit Master text styles</a:t>
            </a:r>
          </a:p>
        </p:txBody>
      </p:sp>
      <p:grpSp>
        <p:nvGrpSpPr>
          <p:cNvPr id="20" name="Group 19">
            <a:extLst>
              <a:ext uri="{FF2B5EF4-FFF2-40B4-BE49-F238E27FC236}">
                <a16:creationId xmlns:a16="http://schemas.microsoft.com/office/drawing/2014/main" xmlns="" id="{1F8FC2D7-B114-3444-8684-995FC4D6D459}"/>
              </a:ext>
            </a:extLst>
          </p:cNvPr>
          <p:cNvGrpSpPr/>
          <p:nvPr userDrawn="1"/>
        </p:nvGrpSpPr>
        <p:grpSpPr>
          <a:xfrm>
            <a:off x="4793474" y="2475187"/>
            <a:ext cx="748798" cy="134113"/>
            <a:chOff x="4827813" y="2534636"/>
            <a:chExt cx="996651" cy="178504"/>
          </a:xfrm>
        </p:grpSpPr>
        <p:sp>
          <p:nvSpPr>
            <p:cNvPr id="21" name="Oval 20">
              <a:extLst>
                <a:ext uri="{FF2B5EF4-FFF2-40B4-BE49-F238E27FC236}">
                  <a16:creationId xmlns:a16="http://schemas.microsoft.com/office/drawing/2014/main" xmlns="" id="{CEE45073-ED8E-0544-85FA-9AF5A478417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xmlns="" id="{B8BAF06E-A8A8-484C-8F6C-E42EDC46BBCB}"/>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xmlns="" id="{586EB62D-13C7-6E43-9D98-B706D2B9ADDF}"/>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6" name="Oval 25">
              <a:extLst>
                <a:ext uri="{FF2B5EF4-FFF2-40B4-BE49-F238E27FC236}">
                  <a16:creationId xmlns:a16="http://schemas.microsoft.com/office/drawing/2014/main" xmlns="" id="{35CF3453-ED5A-024D-8815-C08EFA13D1A6}"/>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pic>
        <p:nvPicPr>
          <p:cNvPr id="3" name="Graphic 2" descr="Link">
            <a:extLst>
              <a:ext uri="{FF2B5EF4-FFF2-40B4-BE49-F238E27FC236}">
                <a16:creationId xmlns:a16="http://schemas.microsoft.com/office/drawing/2014/main" xmlns="" id="{16E3F5A0-978F-8D46-BBFB-19A7F7883D93}"/>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4787152" y="4809677"/>
            <a:ext cx="542081" cy="542081"/>
          </a:xfrm>
          <a:prstGeom prst="rect">
            <a:avLst/>
          </a:prstGeom>
        </p:spPr>
      </p:pic>
    </p:spTree>
    <p:extLst>
      <p:ext uri="{BB962C8B-B14F-4D97-AF65-F5344CB8AC3E}">
        <p14:creationId xmlns:p14="http://schemas.microsoft.com/office/powerpoint/2010/main" val="34843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8582E5-8FA2-4056-805F-EF36F7066893}"/>
              </a:ext>
            </a:extLst>
          </p:cNvPr>
          <p:cNvSpPr>
            <a:spLocks noGrp="1"/>
          </p:cNvSpPr>
          <p:nvPr>
            <p:ph type="ctrTitle" hasCustomPrompt="1"/>
          </p:nvPr>
        </p:nvSpPr>
        <p:spPr>
          <a:xfrm>
            <a:off x="4686300" y="2726872"/>
            <a:ext cx="7233557" cy="832077"/>
          </a:xfrm>
        </p:spPr>
        <p:txBody>
          <a:bodyPr anchor="b">
            <a:normAutofit/>
          </a:bodyPr>
          <a:lstStyle>
            <a:lvl1pPr algn="l">
              <a:defRPr sz="4800" b="1" cap="all" baseline="0">
                <a:solidFill>
                  <a:schemeClr val="tx1"/>
                </a:solidFill>
              </a:defRPr>
            </a:lvl1pPr>
          </a:lstStyle>
          <a:p>
            <a:r>
              <a:rPr lang="en-US" noProof="0"/>
              <a:t>Presentation title</a:t>
            </a:r>
          </a:p>
        </p:txBody>
      </p:sp>
      <p:sp>
        <p:nvSpPr>
          <p:cNvPr id="3" name="Subtitle 2">
            <a:extLst>
              <a:ext uri="{FF2B5EF4-FFF2-40B4-BE49-F238E27FC236}">
                <a16:creationId xmlns:a16="http://schemas.microsoft.com/office/drawing/2014/main" xmlns="" id="{1C085D6F-874B-44F8-B241-51EF13CA9C8B}"/>
              </a:ext>
            </a:extLst>
          </p:cNvPr>
          <p:cNvSpPr>
            <a:spLocks noGrp="1"/>
          </p:cNvSpPr>
          <p:nvPr>
            <p:ph type="subTitle" idx="1"/>
          </p:nvPr>
        </p:nvSpPr>
        <p:spPr>
          <a:xfrm>
            <a:off x="4686300" y="3569380"/>
            <a:ext cx="7233557" cy="365125"/>
          </a:xfrm>
        </p:spPr>
        <p:txBody>
          <a:bodyPr lIns="0">
            <a:norm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xmlns="" id="{ABDE5D2F-535D-4D7C-9BE1-84BFEC7A6547}"/>
              </a:ext>
            </a:extLst>
          </p:cNvPr>
          <p:cNvSpPr>
            <a:spLocks noGrp="1"/>
          </p:cNvSpPr>
          <p:nvPr>
            <p:ph type="dt" sz="half" idx="10"/>
          </p:nvPr>
        </p:nvSpPr>
        <p:spPr>
          <a:xfrm>
            <a:off x="838200" y="6356350"/>
            <a:ext cx="2743200" cy="365125"/>
          </a:xfrm>
          <a:prstGeom prst="rect">
            <a:avLst/>
          </a:prstGeom>
        </p:spPr>
        <p:txBody>
          <a:bodyPr/>
          <a:lstStyle/>
          <a:p>
            <a:fld id="{C1F93407-1483-4B80-86DE-DAE1D4D89093}" type="datetimeFigureOut">
              <a:rPr lang="en-US" noProof="0" smtClean="0"/>
              <a:t>7/13/2023</a:t>
            </a:fld>
            <a:endParaRPr lang="en-US" noProof="0" dirty="0"/>
          </a:p>
        </p:txBody>
      </p:sp>
      <p:cxnSp>
        <p:nvCxnSpPr>
          <p:cNvPr id="7" name="Straight Connector 6">
            <a:extLst>
              <a:ext uri="{FF2B5EF4-FFF2-40B4-BE49-F238E27FC236}">
                <a16:creationId xmlns:a16="http://schemas.microsoft.com/office/drawing/2014/main" xmlns="" id="{64363625-95D4-4DF0-A1AA-D060728EC426}"/>
              </a:ext>
            </a:extLst>
          </p:cNvPr>
          <p:cNvCxnSpPr>
            <a:cxnSpLocks/>
          </p:cNvCxnSpPr>
          <p:nvPr userDrawn="1"/>
        </p:nvCxnSpPr>
        <p:spPr>
          <a:xfrm>
            <a:off x="4827813" y="4082142"/>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xmlns="" id="{ECBCF8A4-C2B4-4945-8D79-C9D46B7FBECB}"/>
              </a:ext>
            </a:extLst>
          </p:cNvPr>
          <p:cNvGrpSpPr/>
          <p:nvPr userDrawn="1"/>
        </p:nvGrpSpPr>
        <p:grpSpPr>
          <a:xfrm>
            <a:off x="4793474" y="2475187"/>
            <a:ext cx="748798" cy="134113"/>
            <a:chOff x="4827813" y="2534636"/>
            <a:chExt cx="996651" cy="178504"/>
          </a:xfrm>
        </p:grpSpPr>
        <p:sp>
          <p:nvSpPr>
            <p:cNvPr id="9" name="Oval 8">
              <a:extLst>
                <a:ext uri="{FF2B5EF4-FFF2-40B4-BE49-F238E27FC236}">
                  <a16:creationId xmlns:a16="http://schemas.microsoft.com/office/drawing/2014/main" xmlns="" id="{479C2256-8A0F-4625-86F0-FB439F3EAD4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Oval 9">
              <a:extLst>
                <a:ext uri="{FF2B5EF4-FFF2-40B4-BE49-F238E27FC236}">
                  <a16:creationId xmlns:a16="http://schemas.microsoft.com/office/drawing/2014/main" xmlns="" id="{253CF488-6D31-4B63-A3C6-C4D838C23FCE}"/>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xmlns="" id="{E32985B6-7260-445A-A580-6993E0DEBFD9}"/>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2" name="Oval 11">
              <a:extLst>
                <a:ext uri="{FF2B5EF4-FFF2-40B4-BE49-F238E27FC236}">
                  <a16:creationId xmlns:a16="http://schemas.microsoft.com/office/drawing/2014/main" xmlns="" id="{3BC682E1-4E5D-4006-81EA-550DD98166E4}"/>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5" name="Oval 14">
            <a:extLst>
              <a:ext uri="{FF2B5EF4-FFF2-40B4-BE49-F238E27FC236}">
                <a16:creationId xmlns:a16="http://schemas.microsoft.com/office/drawing/2014/main" xmlns=""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xmlns=""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xmlns="" id="{25F8A1A8-E078-4836-ABD1-CD4E75BBF58F}"/>
              </a:ext>
            </a:extLst>
          </p:cNvPr>
          <p:cNvSpPr/>
          <p:nvPr userDrawn="1"/>
        </p:nvSpPr>
        <p:spPr>
          <a:xfrm>
            <a:off x="0" y="0"/>
            <a:ext cx="442436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6177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xmlns="" id="{2C89B828-B338-413C-B008-0A8566F4881D}"/>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1" name="Straight Connector 10">
            <a:extLst>
              <a:ext uri="{FF2B5EF4-FFF2-40B4-BE49-F238E27FC236}">
                <a16:creationId xmlns:a16="http://schemas.microsoft.com/office/drawing/2014/main" xmlns="" id="{8888A4FD-81F4-4588-9E6D-70E57577D8BF}"/>
              </a:ext>
            </a:extLst>
          </p:cNvPr>
          <p:cNvCxnSpPr>
            <a:cxnSpLocks/>
          </p:cNvCxnSpPr>
          <p:nvPr userDrawn="1"/>
        </p:nvCxnSpPr>
        <p:spPr>
          <a:xfrm>
            <a:off x="5679220"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xmlns="" id="{4CF1D2ED-7B25-4251-BF07-47FBAA534810}"/>
              </a:ext>
            </a:extLst>
          </p:cNvPr>
          <p:cNvGrpSpPr/>
          <p:nvPr userDrawn="1"/>
        </p:nvGrpSpPr>
        <p:grpSpPr>
          <a:xfrm>
            <a:off x="11079786" y="421045"/>
            <a:ext cx="748798" cy="134113"/>
            <a:chOff x="4827813" y="2534636"/>
            <a:chExt cx="996651" cy="178504"/>
          </a:xfrm>
        </p:grpSpPr>
        <p:sp>
          <p:nvSpPr>
            <p:cNvPr id="13" name="Oval 12">
              <a:extLst>
                <a:ext uri="{FF2B5EF4-FFF2-40B4-BE49-F238E27FC236}">
                  <a16:creationId xmlns:a16="http://schemas.microsoft.com/office/drawing/2014/main" xmlns=""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xmlns=""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xmlns=""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xmlns=""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7" name="Oval 16">
            <a:extLst>
              <a:ext uri="{FF2B5EF4-FFF2-40B4-BE49-F238E27FC236}">
                <a16:creationId xmlns:a16="http://schemas.microsoft.com/office/drawing/2014/main" xmlns="" id="{8725921A-0ED5-431E-899C-28A6920B5029}"/>
              </a:ext>
            </a:extLst>
          </p:cNvPr>
          <p:cNvSpPr/>
          <p:nvPr userDrawn="1"/>
        </p:nvSpPr>
        <p:spPr>
          <a:xfrm>
            <a:off x="10039330" y="896815"/>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a:extLst>
              <a:ext uri="{FF2B5EF4-FFF2-40B4-BE49-F238E27FC236}">
                <a16:creationId xmlns:a16="http://schemas.microsoft.com/office/drawing/2014/main" xmlns="" id="{EE8B169A-8A2F-4425-A9A1-1B828428B434}"/>
              </a:ext>
            </a:extLst>
          </p:cNvPr>
          <p:cNvSpPr/>
          <p:nvPr userDrawn="1"/>
        </p:nvSpPr>
        <p:spPr>
          <a:xfrm>
            <a:off x="9720923" y="672411"/>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xmlns="" id="{43B45974-F6C7-40D3-9399-E05FA19C565E}"/>
              </a:ext>
            </a:extLst>
          </p:cNvPr>
          <p:cNvCxnSpPr>
            <a:cxnSpLocks/>
          </p:cNvCxnSpPr>
          <p:nvPr userDrawn="1"/>
        </p:nvCxnSpPr>
        <p:spPr>
          <a:xfrm>
            <a:off x="7508020"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xmlns="" id="{9A55704E-D515-4774-90C6-5F887DDAE55E}"/>
              </a:ext>
            </a:extLst>
          </p:cNvPr>
          <p:cNvSpPr/>
          <p:nvPr userDrawn="1"/>
        </p:nvSpPr>
        <p:spPr>
          <a:xfrm>
            <a:off x="469044" y="1"/>
            <a:ext cx="5210176" cy="5961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xmlns="" id="{84878778-0299-471F-A4C9-D0C1E82ED8D2}"/>
              </a:ext>
            </a:extLst>
          </p:cNvPr>
          <p:cNvCxnSpPr>
            <a:cxnSpLocks/>
          </p:cNvCxnSpPr>
          <p:nvPr userDrawn="1"/>
        </p:nvCxnSpPr>
        <p:spPr>
          <a:xfrm>
            <a:off x="1001746" y="1290512"/>
            <a:ext cx="14886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xmlns="" id="{E39D1C78-6110-4052-8455-7E7893F7FCD3}"/>
              </a:ext>
            </a:extLst>
          </p:cNvPr>
          <p:cNvSpPr>
            <a:spLocks noGrp="1"/>
          </p:cNvSpPr>
          <p:nvPr>
            <p:ph type="title"/>
          </p:nvPr>
        </p:nvSpPr>
        <p:spPr>
          <a:xfrm>
            <a:off x="915466" y="1276857"/>
            <a:ext cx="4097778" cy="1255325"/>
          </a:xfrm>
        </p:spPr>
        <p:txBody>
          <a:bodyPr/>
          <a:lstStyle>
            <a:lvl1pPr>
              <a:defRPr lang="en-US" sz="3600" b="1" kern="1200" cap="all" baseline="0" smtClean="0">
                <a:solidFill>
                  <a:schemeClr val="bg1"/>
                </a:solidFill>
                <a:latin typeface="+mj-lt"/>
                <a:ea typeface="+mj-ea"/>
                <a:cs typeface="+mj-cs"/>
              </a:defRPr>
            </a:lvl1pPr>
          </a:lstStyle>
          <a:p>
            <a:r>
              <a:rPr lang="en-US" noProof="0" smtClean="0"/>
              <a:t>Click to edit Master title style</a:t>
            </a:r>
            <a:endParaRPr lang="en-US" noProof="0"/>
          </a:p>
        </p:txBody>
      </p:sp>
      <p:sp>
        <p:nvSpPr>
          <p:cNvPr id="24" name="Text Placeholder 2">
            <a:extLst>
              <a:ext uri="{FF2B5EF4-FFF2-40B4-BE49-F238E27FC236}">
                <a16:creationId xmlns:a16="http://schemas.microsoft.com/office/drawing/2014/main" xmlns="" id="{E3405997-7AE2-4C6E-8A7D-735F58A49D12}"/>
              </a:ext>
            </a:extLst>
          </p:cNvPr>
          <p:cNvSpPr>
            <a:spLocks noGrp="1"/>
          </p:cNvSpPr>
          <p:nvPr>
            <p:ph type="body" idx="1" hasCustomPrompt="1"/>
          </p:nvPr>
        </p:nvSpPr>
        <p:spPr>
          <a:xfrm>
            <a:off x="915467" y="2620651"/>
            <a:ext cx="4097778" cy="1933681"/>
          </a:xfrm>
        </p:spPr>
        <p:txBody>
          <a:bodyPr vert="horz" lIns="91440" tIns="45720" rIns="91440" bIns="45720" rtlCol="0">
            <a:noAutofit/>
          </a:bodyPr>
          <a:lstStyle>
            <a:lvl1pPr>
              <a:defRPr lang="en-US" b="0" cap="none" baseline="0">
                <a:solidFill>
                  <a:schemeClr val="bg1"/>
                </a:solidFill>
              </a:defRPr>
            </a:lvl1pPr>
          </a:lstStyle>
          <a:p>
            <a:pPr lvl="0">
              <a:lnSpc>
                <a:spcPct val="100000"/>
              </a:lnSpc>
              <a:buNone/>
            </a:pPr>
            <a:r>
              <a:rPr lang="en-US" noProof="0"/>
              <a:t>Edit Master text styles</a:t>
            </a:r>
          </a:p>
        </p:txBody>
      </p:sp>
    </p:spTree>
    <p:extLst>
      <p:ext uri="{BB962C8B-B14F-4D97-AF65-F5344CB8AC3E}">
        <p14:creationId xmlns:p14="http://schemas.microsoft.com/office/powerpoint/2010/main" val="293153372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40D79E1-5F46-41CA-85E7-44C2A6C62820}"/>
              </a:ext>
            </a:extLst>
          </p:cNvPr>
          <p:cNvSpPr>
            <a:spLocks noGrp="1"/>
          </p:cNvSpPr>
          <p:nvPr>
            <p:ph type="title"/>
          </p:nvPr>
        </p:nvSpPr>
        <p:spPr>
          <a:xfrm>
            <a:off x="363416" y="365125"/>
            <a:ext cx="11465168" cy="918553"/>
          </a:xfrm>
          <a:prstGeom prst="rect">
            <a:avLst/>
          </a:prstGeom>
        </p:spPr>
        <p:txBody>
          <a:bodyPr vert="horz" lIns="0" tIns="0" rIns="0" bIns="0" rtlCol="0" anchor="b">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D7B0B511-05FD-459E-AC79-A87540961FC1}"/>
              </a:ext>
            </a:extLst>
          </p:cNvPr>
          <p:cNvSpPr>
            <a:spLocks noGrp="1"/>
          </p:cNvSpPr>
          <p:nvPr>
            <p:ph type="body" idx="1"/>
          </p:nvPr>
        </p:nvSpPr>
        <p:spPr>
          <a:xfrm>
            <a:off x="363416" y="1825625"/>
            <a:ext cx="11465168"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FC32B635-1E22-483C-94B9-F587908DE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xmlns="" id="{6DB98321-594C-4030-A2B0-3492F77EE03E}"/>
              </a:ext>
            </a:extLst>
          </p:cNvPr>
          <p:cNvSpPr>
            <a:spLocks noGrp="1"/>
          </p:cNvSpPr>
          <p:nvPr>
            <p:ph type="sldNum" sz="quarter" idx="4"/>
          </p:nvPr>
        </p:nvSpPr>
        <p:spPr>
          <a:xfrm>
            <a:off x="9085384" y="6463207"/>
            <a:ext cx="2743200" cy="258268"/>
          </a:xfrm>
          <a:prstGeom prst="rect">
            <a:avLst/>
          </a:prstGeom>
        </p:spPr>
        <p:txBody>
          <a:bodyPr vert="horz" lIns="91440" tIns="45720" rIns="91440" bIns="45720" rtlCol="0" anchor="ctr"/>
          <a:lstStyle>
            <a:lvl1pPr algn="r">
              <a:defRPr sz="900">
                <a:solidFill>
                  <a:schemeClr val="accent3"/>
                </a:solidFill>
              </a:defRPr>
            </a:lvl1pPr>
          </a:lstStyle>
          <a:p>
            <a:fld id="{48BB047D-A6CD-43AB-96F0-683C726B586B}" type="slidenum">
              <a:rPr lang="en-US" noProof="0" smtClean="0"/>
              <a:pPr/>
              <a:t>‹#›</a:t>
            </a:fld>
            <a:endParaRPr lang="en-US" noProof="0" dirty="0"/>
          </a:p>
        </p:txBody>
      </p:sp>
    </p:spTree>
    <p:extLst>
      <p:ext uri="{BB962C8B-B14F-4D97-AF65-F5344CB8AC3E}">
        <p14:creationId xmlns:p14="http://schemas.microsoft.com/office/powerpoint/2010/main" val="2053652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2" r:id="rId5"/>
    <p:sldLayoutId id="2147483660" r:id="rId6"/>
    <p:sldLayoutId id="2147483663" r:id="rId7"/>
    <p:sldLayoutId id="2147483667" r:id="rId8"/>
    <p:sldLayoutId id="2147483668" r:id="rId9"/>
    <p:sldLayoutId id="2147483666" r:id="rId10"/>
    <p:sldLayoutId id="2147483669" r:id="rId11"/>
    <p:sldLayoutId id="2147483670" r:id="rId12"/>
    <p:sldLayoutId id="2147483671" r:id="rId13"/>
    <p:sldLayoutId id="2147483672" r:id="rId14"/>
    <p:sldLayoutId id="2147483664" r:id="rId15"/>
    <p:sldLayoutId id="2147483665" r:id="rId16"/>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who.int/mediacentre/factsheets/fs370/en/" TargetMode="External"/><Relationship Id="rId2" Type="http://schemas.openxmlformats.org/officeDocument/2006/relationships/hyperlink" Target="http://www.beninfetaldiagnostics.org/workshop"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0359CD-8DFF-4AF2-B957-630ED2A60E8D}"/>
              </a:ext>
            </a:extLst>
          </p:cNvPr>
          <p:cNvSpPr>
            <a:spLocks noGrp="1"/>
          </p:cNvSpPr>
          <p:nvPr>
            <p:ph type="ctrTitle"/>
          </p:nvPr>
        </p:nvSpPr>
        <p:spPr>
          <a:xfrm>
            <a:off x="4809067" y="1349299"/>
            <a:ext cx="7110790" cy="2085277"/>
          </a:xfrm>
        </p:spPr>
        <p:txBody>
          <a:bodyPr>
            <a:noAutofit/>
          </a:bodyPr>
          <a:lstStyle/>
          <a:p>
            <a:r>
              <a:rPr lang="en-US" sz="3200" dirty="0"/>
              <a:t>ATTITUDE AND PRACTICE OF MEDICAL PROFESSIONALS TOWARDS PRENATAL ULTRASOUND SCREENING FOR CONGENITAL ANOMALIES</a:t>
            </a:r>
          </a:p>
        </p:txBody>
      </p:sp>
      <p:sp>
        <p:nvSpPr>
          <p:cNvPr id="3" name="Subtitle 2">
            <a:extLst>
              <a:ext uri="{FF2B5EF4-FFF2-40B4-BE49-F238E27FC236}">
                <a16:creationId xmlns:a16="http://schemas.microsoft.com/office/drawing/2014/main" xmlns="" id="{F1DF7D53-1D50-48D8-B3B4-B9632324B2AB}"/>
              </a:ext>
            </a:extLst>
          </p:cNvPr>
          <p:cNvSpPr>
            <a:spLocks noGrp="1"/>
          </p:cNvSpPr>
          <p:nvPr>
            <p:ph type="subTitle" idx="1"/>
          </p:nvPr>
        </p:nvSpPr>
        <p:spPr>
          <a:xfrm>
            <a:off x="4809067" y="4159404"/>
            <a:ext cx="7370159" cy="2698596"/>
          </a:xfrm>
        </p:spPr>
        <p:txBody>
          <a:bodyPr>
            <a:normAutofit fontScale="32500" lnSpcReduction="20000"/>
          </a:bodyPr>
          <a:lstStyle/>
          <a:p>
            <a:r>
              <a:rPr lang="en-US" sz="5500" b="1" dirty="0" smtClean="0"/>
              <a:t>Authors</a:t>
            </a:r>
            <a:r>
              <a:rPr lang="en-US" sz="5500" dirty="0" smtClean="0"/>
              <a:t>: </a:t>
            </a:r>
            <a:r>
              <a:rPr lang="en-US" sz="5500" b="1" dirty="0" smtClean="0"/>
              <a:t> J.A </a:t>
            </a:r>
            <a:r>
              <a:rPr lang="en-US" sz="5500" b="1" dirty="0" err="1" smtClean="0"/>
              <a:t>Akinmoladun</a:t>
            </a:r>
            <a:r>
              <a:rPr lang="en-US" sz="5500" dirty="0" smtClean="0"/>
              <a:t>. </a:t>
            </a:r>
            <a:r>
              <a:rPr lang="en-US" sz="5500" b="1" dirty="0" smtClean="0"/>
              <a:t> E </a:t>
            </a:r>
            <a:r>
              <a:rPr lang="en-US" sz="5500" b="1" dirty="0" err="1" smtClean="0"/>
              <a:t>Enabudoso</a:t>
            </a:r>
            <a:r>
              <a:rPr lang="en-US" sz="5500" dirty="0" smtClean="0"/>
              <a:t>.  </a:t>
            </a:r>
            <a:r>
              <a:rPr lang="en-US" sz="5500" b="1" dirty="0" smtClean="0"/>
              <a:t>R.B </a:t>
            </a:r>
            <a:r>
              <a:rPr lang="en-US" sz="5500" b="1" dirty="0" err="1" smtClean="0"/>
              <a:t>Olatunji</a:t>
            </a:r>
            <a:r>
              <a:rPr lang="en-US" sz="5500" dirty="0" smtClean="0"/>
              <a:t>:</a:t>
            </a:r>
          </a:p>
          <a:p>
            <a:r>
              <a:rPr lang="en-US" sz="7200" b="1" dirty="0"/>
              <a:t>PRESENTER: </a:t>
            </a:r>
            <a:r>
              <a:rPr lang="en-US" sz="7200" b="1" dirty="0" err="1"/>
              <a:t>Alero</a:t>
            </a:r>
            <a:r>
              <a:rPr lang="en-US" sz="7200" b="1" dirty="0"/>
              <a:t> </a:t>
            </a:r>
            <a:r>
              <a:rPr lang="en-US" sz="7200" b="1" dirty="0" err="1"/>
              <a:t>ogbebor</a:t>
            </a:r>
            <a:r>
              <a:rPr lang="en-US" sz="7200" dirty="0"/>
              <a:t>.</a:t>
            </a:r>
          </a:p>
          <a:p>
            <a:r>
              <a:rPr lang="en-US" sz="6000" dirty="0" smtClean="0"/>
              <a:t>REPRODUCTIVE </a:t>
            </a:r>
            <a:r>
              <a:rPr lang="en-US" sz="6000" dirty="0"/>
              <a:t>HEALTH, Department OF OBSTETRICS AND </a:t>
            </a:r>
            <a:r>
              <a:rPr lang="en-US" sz="6000" dirty="0" smtClean="0"/>
              <a:t>GYNAECOLOGY, center </a:t>
            </a:r>
            <a:r>
              <a:rPr lang="en-US" sz="6000" dirty="0"/>
              <a:t>of excellence in reproductive health innovation, UNIVERSITY OF BENIN.</a:t>
            </a:r>
          </a:p>
          <a:p>
            <a:r>
              <a:rPr lang="en-US" sz="5500" dirty="0" smtClean="0"/>
              <a:t> </a:t>
            </a:r>
          </a:p>
          <a:p>
            <a:r>
              <a:rPr lang="en-US" sz="5500" dirty="0"/>
              <a:t> </a:t>
            </a:r>
            <a:endParaRPr lang="en-US" sz="4800" dirty="0" smtClean="0"/>
          </a:p>
          <a:p>
            <a:endParaRPr lang="en-US" dirty="0"/>
          </a:p>
          <a:p>
            <a:endParaRPr lang="en-IN" dirty="0"/>
          </a:p>
        </p:txBody>
      </p:sp>
      <p:pic>
        <p:nvPicPr>
          <p:cNvPr id="6" name="Picture Placeholder 5"/>
          <p:cNvPicPr>
            <a:picLocks noGrp="1" noChangeAspect="1"/>
          </p:cNvPicPr>
          <p:nvPr>
            <p:ph type="pic" sz="quarter" idx="13"/>
          </p:nvPr>
        </p:nvPicPr>
        <p:blipFill>
          <a:blip r:embed="rId3"/>
          <a:srcRect l="17874" r="17874"/>
          <a:stretch>
            <a:fillRect/>
          </a:stretch>
        </p:blipFill>
        <p:spPr>
          <a:xfrm>
            <a:off x="0" y="0"/>
            <a:ext cx="4424363" cy="6858000"/>
          </a:xfrm>
          <a:prstGeom prst="rect">
            <a:avLst/>
          </a:prstGeom>
        </p:spPr>
      </p:pic>
    </p:spTree>
    <p:extLst>
      <p:ext uri="{BB962C8B-B14F-4D97-AF65-F5344CB8AC3E}">
        <p14:creationId xmlns:p14="http://schemas.microsoft.com/office/powerpoint/2010/main" val="206440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 y="101388"/>
            <a:ext cx="11465168" cy="1037492"/>
          </a:xfrm>
        </p:spPr>
        <p:txBody>
          <a:bodyPr/>
          <a:lstStyle/>
          <a:p>
            <a:r>
              <a:rPr lang="en-US" dirty="0" smtClean="0"/>
              <a:t>practice</a:t>
            </a:r>
            <a:endParaRPr lang="en-US" dirty="0"/>
          </a:p>
        </p:txBody>
      </p:sp>
      <p:sp>
        <p:nvSpPr>
          <p:cNvPr id="5" name="Slide Number Placeholder 4"/>
          <p:cNvSpPr>
            <a:spLocks noGrp="1"/>
          </p:cNvSpPr>
          <p:nvPr>
            <p:ph type="sldNum" sz="quarter" idx="12"/>
          </p:nvPr>
        </p:nvSpPr>
        <p:spPr/>
        <p:txBody>
          <a:bodyPr/>
          <a:lstStyle/>
          <a:p>
            <a:fld id="{48BB047D-A6CD-43AB-96F0-683C726B586B}" type="slidenum">
              <a:rPr lang="en-US" noProof="0" smtClean="0"/>
              <a:pPr/>
              <a:t>10</a:t>
            </a:fld>
            <a:endParaRPr lang="en-US" noProof="0" dirty="0"/>
          </a:p>
        </p:txBody>
      </p:sp>
      <p:sp>
        <p:nvSpPr>
          <p:cNvPr id="4" name="Content Placeholder 3"/>
          <p:cNvSpPr>
            <a:spLocks noGrp="1"/>
          </p:cNvSpPr>
          <p:nvPr>
            <p:ph sz="half" idx="1"/>
          </p:nvPr>
        </p:nvSpPr>
        <p:spPr/>
        <p:txBody>
          <a:bodyPr/>
          <a:lstStyle/>
          <a:p>
            <a:pPr marL="0" indent="0">
              <a:buNone/>
            </a:pPr>
            <a:endParaRPr lang="en-US" dirty="0"/>
          </a:p>
          <a:p>
            <a:endParaRPr lang="en-US" dirty="0"/>
          </a:p>
        </p:txBody>
      </p:sp>
      <p:sp>
        <p:nvSpPr>
          <p:cNvPr id="3" name="Text Placeholder 2"/>
          <p:cNvSpPr>
            <a:spLocks noGrp="1"/>
          </p:cNvSpPr>
          <p:nvPr>
            <p:ph type="body" idx="4294967295"/>
          </p:nvPr>
        </p:nvSpPr>
        <p:spPr>
          <a:xfrm>
            <a:off x="0" y="711200"/>
            <a:ext cx="1546225" cy="573088"/>
          </a:xfrm>
        </p:spPr>
        <p:txBody>
          <a:bodyPr>
            <a:normAutofit fontScale="25000" lnSpcReduction="20000"/>
          </a:bodyPr>
          <a:lstStyle/>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r>
              <a:rPr lang="en-US" dirty="0" smtClean="0">
                <a:solidFill>
                  <a:schemeClr val="tx1"/>
                </a:solidFill>
              </a:rPr>
              <a:t>E</a:t>
            </a:r>
            <a:endParaRPr lang="en-US" dirty="0">
              <a:solidFill>
                <a:schemeClr val="tx1"/>
              </a:solidFill>
            </a:endParaRPr>
          </a:p>
          <a:p>
            <a:endParaRPr lang="en-US" dirty="0"/>
          </a:p>
        </p:txBody>
      </p:sp>
      <p:sp>
        <p:nvSpPr>
          <p:cNvPr id="8" name="Content Placeholder 7"/>
          <p:cNvSpPr>
            <a:spLocks noGrp="1"/>
          </p:cNvSpPr>
          <p:nvPr>
            <p:ph sz="half" idx="4294967295"/>
          </p:nvPr>
        </p:nvSpPr>
        <p:spPr>
          <a:xfrm>
            <a:off x="513920" y="1532643"/>
            <a:ext cx="4328144" cy="5573712"/>
          </a:xfrm>
        </p:spPr>
        <p:txBody>
          <a:bodyPr/>
          <a:lstStyle/>
          <a:p>
            <a:pPr>
              <a:buFont typeface="Wingdings" panose="05000000000000000000" pitchFamily="2" charset="2"/>
              <a:buChar char="v"/>
            </a:pPr>
            <a:r>
              <a:rPr lang="en-US" sz="1800" dirty="0"/>
              <a:t>Only 13% of respondents refer patients for routine fetal anomaly scans while more than two- thirds (70.1%) reserve referral for fetal anomaly scans to only cases at high risk of congenital malformations.</a:t>
            </a:r>
          </a:p>
          <a:p>
            <a:pPr marL="0" indent="0">
              <a:buNone/>
            </a:pPr>
            <a:endParaRPr lang="en-US" sz="1800" dirty="0"/>
          </a:p>
          <a:p>
            <a:pPr>
              <a:buFont typeface="Wingdings" panose="05000000000000000000" pitchFamily="2" charset="2"/>
              <a:buChar char="v"/>
            </a:pPr>
            <a:r>
              <a:rPr lang="en-US" sz="1800" dirty="0"/>
              <a:t>Only 46% obtain informed consent for fetal anomaly scan with a high proportion of this bulk (90%) obtaining consent verbally.</a:t>
            </a:r>
          </a:p>
          <a:p>
            <a:pPr>
              <a:buFont typeface="Wingdings" panose="05000000000000000000" pitchFamily="2" charset="2"/>
              <a:buChar char="v"/>
            </a:pPr>
            <a:endParaRPr lang="en-US" sz="1800" dirty="0"/>
          </a:p>
          <a:p>
            <a:pPr>
              <a:buFont typeface="Wingdings" panose="05000000000000000000" pitchFamily="2" charset="2"/>
              <a:buChar char="v"/>
            </a:pPr>
            <a:r>
              <a:rPr lang="en-US" sz="1800" dirty="0" smtClean="0"/>
              <a:t>65% of respondents practice where there is a lack of established protocol for communicating results of fetal anomaly scan to the patient and referring physician.</a:t>
            </a: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690396990"/>
              </p:ext>
            </p:extLst>
          </p:nvPr>
        </p:nvGraphicFramePr>
        <p:xfrm>
          <a:off x="6299200" y="970844"/>
          <a:ext cx="5529384" cy="5775452"/>
        </p:xfrm>
        <a:graphic>
          <a:graphicData uri="http://schemas.openxmlformats.org/drawingml/2006/table">
            <a:tbl>
              <a:tblPr firstRow="1" firstCol="1" bandRow="1">
                <a:tableStyleId>{5C22544A-7EE6-4342-B048-85BDC9FD1C3A}</a:tableStyleId>
              </a:tblPr>
              <a:tblGrid>
                <a:gridCol w="5529384"/>
              </a:tblGrid>
              <a:tr h="164916">
                <a:tc>
                  <a:txBody>
                    <a:bodyPr/>
                    <a:lstStyle/>
                    <a:p>
                      <a:pPr marL="0" marR="0" algn="ctr">
                        <a:lnSpc>
                          <a:spcPct val="115000"/>
                        </a:lnSpc>
                        <a:spcBef>
                          <a:spcPts val="0"/>
                        </a:spcBef>
                        <a:spcAft>
                          <a:spcPts val="1000"/>
                        </a:spcAft>
                      </a:pPr>
                      <a:r>
                        <a:rPr lang="en-US" sz="1200" dirty="0">
                          <a:effectLst/>
                        </a:rPr>
                        <a:t>Question                                                                      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65" marR="45965" marT="0" marB="0"/>
                </a:tc>
              </a:tr>
              <a:tr h="5293115">
                <a:tc>
                  <a:txBody>
                    <a:bodyPr/>
                    <a:lstStyle/>
                    <a:p>
                      <a:pPr marL="0" marR="0">
                        <a:lnSpc>
                          <a:spcPct val="115000"/>
                        </a:lnSpc>
                        <a:spcBef>
                          <a:spcPts val="0"/>
                        </a:spcBef>
                        <a:spcAft>
                          <a:spcPts val="1000"/>
                        </a:spcAft>
                      </a:pPr>
                      <a:r>
                        <a:rPr lang="en-US" sz="1200" dirty="0">
                          <a:effectLst/>
                        </a:rPr>
                        <a:t>Is patient referral for FAS routine for all pregnancies</a:t>
                      </a:r>
                      <a:endParaRPr lang="en-US" sz="1100" dirty="0">
                        <a:effectLst/>
                      </a:endParaRPr>
                    </a:p>
                    <a:p>
                      <a:pPr marL="0" marR="0">
                        <a:lnSpc>
                          <a:spcPct val="115000"/>
                        </a:lnSpc>
                        <a:spcBef>
                          <a:spcPts val="0"/>
                        </a:spcBef>
                        <a:spcAft>
                          <a:spcPts val="1000"/>
                        </a:spcAft>
                      </a:pPr>
                      <a:r>
                        <a:rPr lang="en-US" sz="1200" dirty="0">
                          <a:effectLst/>
                        </a:rPr>
                        <a:t>Yes                                                                                                          10(13)</a:t>
                      </a:r>
                      <a:endParaRPr lang="en-US" sz="1100" dirty="0">
                        <a:effectLst/>
                      </a:endParaRPr>
                    </a:p>
                    <a:p>
                      <a:pPr marL="0" marR="0">
                        <a:lnSpc>
                          <a:spcPct val="115000"/>
                        </a:lnSpc>
                        <a:spcBef>
                          <a:spcPts val="0"/>
                        </a:spcBef>
                        <a:spcAft>
                          <a:spcPts val="1000"/>
                        </a:spcAft>
                      </a:pPr>
                      <a:r>
                        <a:rPr lang="en-US" sz="1200" dirty="0">
                          <a:effectLst/>
                        </a:rPr>
                        <a:t>No                                                                                                           67(87)</a:t>
                      </a:r>
                      <a:endParaRPr lang="en-US" sz="1100" dirty="0">
                        <a:effectLst/>
                      </a:endParaRPr>
                    </a:p>
                    <a:p>
                      <a:pPr marL="0" marR="0">
                        <a:lnSpc>
                          <a:spcPct val="115000"/>
                        </a:lnSpc>
                        <a:spcBef>
                          <a:spcPts val="0"/>
                        </a:spcBef>
                        <a:spcAft>
                          <a:spcPts val="1000"/>
                        </a:spcAft>
                      </a:pPr>
                      <a:endParaRPr lang="en-US" sz="1100" dirty="0">
                        <a:effectLst/>
                      </a:endParaRPr>
                    </a:p>
                    <a:p>
                      <a:pPr marL="0" marR="0">
                        <a:lnSpc>
                          <a:spcPct val="115000"/>
                        </a:lnSpc>
                        <a:spcBef>
                          <a:spcPts val="0"/>
                        </a:spcBef>
                        <a:spcAft>
                          <a:spcPts val="1000"/>
                        </a:spcAft>
                      </a:pPr>
                      <a:r>
                        <a:rPr lang="en-US" sz="1200" dirty="0">
                          <a:effectLst/>
                        </a:rPr>
                        <a:t>What type of informed consent do </a:t>
                      </a:r>
                      <a:r>
                        <a:rPr lang="en-US" sz="1200" dirty="0" smtClean="0">
                          <a:effectLst/>
                        </a:rPr>
                        <a:t>you routinely </a:t>
                      </a:r>
                      <a:r>
                        <a:rPr lang="en-US" sz="1200" dirty="0">
                          <a:effectLst/>
                        </a:rPr>
                        <a:t>obtain for FAS?</a:t>
                      </a:r>
                      <a:endParaRPr lang="en-US" sz="1100" dirty="0">
                        <a:effectLst/>
                      </a:endParaRPr>
                    </a:p>
                    <a:p>
                      <a:pPr marL="0" marR="0">
                        <a:lnSpc>
                          <a:spcPct val="115000"/>
                        </a:lnSpc>
                        <a:spcBef>
                          <a:spcPts val="0"/>
                        </a:spcBef>
                        <a:spcAft>
                          <a:spcPts val="1000"/>
                        </a:spcAft>
                      </a:pPr>
                      <a:r>
                        <a:rPr lang="en-US" sz="1200" dirty="0">
                          <a:effectLst/>
                        </a:rPr>
                        <a:t>Written                                                                                                    3(3.9)</a:t>
                      </a:r>
                      <a:endParaRPr lang="en-US" sz="1100" dirty="0">
                        <a:effectLst/>
                      </a:endParaRPr>
                    </a:p>
                    <a:p>
                      <a:pPr marL="0" marR="0">
                        <a:lnSpc>
                          <a:spcPct val="115000"/>
                        </a:lnSpc>
                        <a:spcBef>
                          <a:spcPts val="0"/>
                        </a:spcBef>
                        <a:spcAft>
                          <a:spcPts val="1000"/>
                        </a:spcAft>
                      </a:pPr>
                      <a:r>
                        <a:rPr lang="en-US" sz="1200" dirty="0">
                          <a:effectLst/>
                        </a:rPr>
                        <a:t>Verbal                                                                                                    32(41.6)</a:t>
                      </a:r>
                      <a:endParaRPr lang="en-US" sz="1100" dirty="0">
                        <a:effectLst/>
                      </a:endParaRPr>
                    </a:p>
                    <a:p>
                      <a:pPr marL="0" marR="0">
                        <a:lnSpc>
                          <a:spcPct val="115000"/>
                        </a:lnSpc>
                        <a:spcBef>
                          <a:spcPts val="0"/>
                        </a:spcBef>
                        <a:spcAft>
                          <a:spcPts val="1000"/>
                        </a:spcAft>
                      </a:pPr>
                      <a:r>
                        <a:rPr lang="en-US" sz="1200" dirty="0">
                          <a:effectLst/>
                        </a:rPr>
                        <a:t>None                                                                                                      42(54.5)</a:t>
                      </a:r>
                      <a:endParaRPr lang="en-US" sz="1100" dirty="0">
                        <a:effectLst/>
                      </a:endParaRPr>
                    </a:p>
                    <a:p>
                      <a:pPr marL="0" marR="0">
                        <a:lnSpc>
                          <a:spcPct val="115000"/>
                        </a:lnSpc>
                        <a:spcBef>
                          <a:spcPts val="0"/>
                        </a:spcBef>
                        <a:spcAft>
                          <a:spcPts val="1000"/>
                        </a:spcAft>
                      </a:pPr>
                      <a:r>
                        <a:rPr lang="en-US" sz="1200" dirty="0">
                          <a:effectLst/>
                        </a:rPr>
                        <a:t>Is there established protocol for communicating result of FAS?</a:t>
                      </a:r>
                      <a:endParaRPr lang="en-US" sz="1100" dirty="0">
                        <a:effectLst/>
                      </a:endParaRPr>
                    </a:p>
                    <a:p>
                      <a:pPr marL="0" marR="0">
                        <a:lnSpc>
                          <a:spcPct val="115000"/>
                        </a:lnSpc>
                        <a:spcBef>
                          <a:spcPts val="0"/>
                        </a:spcBef>
                        <a:spcAft>
                          <a:spcPts val="1000"/>
                        </a:spcAft>
                      </a:pPr>
                      <a:r>
                        <a:rPr lang="en-US" sz="1200" dirty="0">
                          <a:effectLst/>
                        </a:rPr>
                        <a:t>Yes                                                                                                         12(15.6)</a:t>
                      </a:r>
                      <a:endParaRPr lang="en-US" sz="1100" dirty="0">
                        <a:effectLst/>
                      </a:endParaRPr>
                    </a:p>
                    <a:p>
                      <a:pPr marL="0" marR="0">
                        <a:lnSpc>
                          <a:spcPct val="115000"/>
                        </a:lnSpc>
                        <a:spcBef>
                          <a:spcPts val="0"/>
                        </a:spcBef>
                        <a:spcAft>
                          <a:spcPts val="1000"/>
                        </a:spcAft>
                      </a:pPr>
                      <a:r>
                        <a:rPr lang="en-US" sz="1200" dirty="0">
                          <a:effectLst/>
                        </a:rPr>
                        <a:t>No                                                                                                          65(84.4)</a:t>
                      </a:r>
                      <a:endParaRPr lang="en-US" sz="1100" dirty="0">
                        <a:effectLst/>
                      </a:endParaRPr>
                    </a:p>
                    <a:p>
                      <a:pPr marL="0" marR="0">
                        <a:lnSpc>
                          <a:spcPct val="115000"/>
                        </a:lnSpc>
                        <a:spcBef>
                          <a:spcPts val="0"/>
                        </a:spcBef>
                        <a:spcAft>
                          <a:spcPts val="1000"/>
                        </a:spcAft>
                      </a:pPr>
                      <a:r>
                        <a:rPr lang="en-US" sz="1200" dirty="0">
                          <a:effectLst/>
                        </a:rPr>
                        <a:t>Is there established protocol for </a:t>
                      </a:r>
                      <a:r>
                        <a:rPr lang="en-US" sz="1200" dirty="0" smtClean="0">
                          <a:effectLst/>
                        </a:rPr>
                        <a:t>managing pregnancies </a:t>
                      </a:r>
                      <a:r>
                        <a:rPr lang="en-US" sz="1200" dirty="0">
                          <a:effectLst/>
                        </a:rPr>
                        <a:t>with fetal anomalies?</a:t>
                      </a:r>
                      <a:endParaRPr lang="en-US" sz="1100" dirty="0">
                        <a:effectLst/>
                      </a:endParaRPr>
                    </a:p>
                    <a:p>
                      <a:pPr marL="0" marR="0">
                        <a:lnSpc>
                          <a:spcPct val="115000"/>
                        </a:lnSpc>
                        <a:spcBef>
                          <a:spcPts val="0"/>
                        </a:spcBef>
                        <a:spcAft>
                          <a:spcPts val="1000"/>
                        </a:spcAft>
                      </a:pPr>
                      <a:r>
                        <a:rPr lang="en-US" sz="1200" dirty="0">
                          <a:effectLst/>
                        </a:rPr>
                        <a:t>Yes                                                                                                          8(10.4)</a:t>
                      </a:r>
                      <a:endParaRPr lang="en-US" sz="1100" dirty="0">
                        <a:effectLst/>
                      </a:endParaRPr>
                    </a:p>
                    <a:p>
                      <a:pPr marL="0" marR="0">
                        <a:lnSpc>
                          <a:spcPct val="115000"/>
                        </a:lnSpc>
                        <a:spcBef>
                          <a:spcPts val="0"/>
                        </a:spcBef>
                        <a:spcAft>
                          <a:spcPts val="1000"/>
                        </a:spcAft>
                      </a:pPr>
                      <a:r>
                        <a:rPr lang="en-US" sz="1200" dirty="0">
                          <a:effectLst/>
                        </a:rPr>
                        <a:t>No                                                                                                          69(89.6)</a:t>
                      </a:r>
                      <a:endParaRPr lang="en-US" sz="1100" dirty="0">
                        <a:effectLst/>
                      </a:endParaRPr>
                    </a:p>
                    <a:p>
                      <a:pPr marL="0" marR="0">
                        <a:lnSpc>
                          <a:spcPct val="115000"/>
                        </a:lnSpc>
                        <a:spcBef>
                          <a:spcPts val="0"/>
                        </a:spcBef>
                        <a:spcAft>
                          <a:spcPts val="1000"/>
                        </a:spcAft>
                      </a:pPr>
                      <a:r>
                        <a:rPr lang="en-US" sz="1200" dirty="0">
                          <a:effectLst/>
                        </a:rPr>
                        <a:t>Is there expertise for therapeutic prenatal intervention?</a:t>
                      </a:r>
                      <a:endParaRPr lang="en-US" sz="1100" dirty="0">
                        <a:effectLst/>
                      </a:endParaRPr>
                    </a:p>
                    <a:p>
                      <a:pPr marL="0" marR="0">
                        <a:lnSpc>
                          <a:spcPct val="115000"/>
                        </a:lnSpc>
                        <a:spcBef>
                          <a:spcPts val="0"/>
                        </a:spcBef>
                        <a:spcAft>
                          <a:spcPts val="1000"/>
                        </a:spcAft>
                      </a:pPr>
                      <a:r>
                        <a:rPr lang="en-US" sz="1200" dirty="0">
                          <a:effectLst/>
                        </a:rPr>
                        <a:t>Yes                                                                                                          8(10.4)</a:t>
                      </a:r>
                      <a:endParaRPr lang="en-US" sz="1100" dirty="0">
                        <a:effectLst/>
                      </a:endParaRPr>
                    </a:p>
                    <a:p>
                      <a:pPr marL="0" marR="0">
                        <a:lnSpc>
                          <a:spcPct val="115000"/>
                        </a:lnSpc>
                        <a:spcBef>
                          <a:spcPts val="0"/>
                        </a:spcBef>
                        <a:spcAft>
                          <a:spcPts val="1000"/>
                        </a:spcAft>
                      </a:pPr>
                      <a:r>
                        <a:rPr lang="en-US" sz="1200" dirty="0">
                          <a:effectLst/>
                        </a:rPr>
                        <a:t>No                                                                                                          69(89.6)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65" marR="45965" marT="0" marB="0"/>
                </a:tc>
              </a:tr>
            </a:tbl>
          </a:graphicData>
        </a:graphic>
      </p:graphicFrame>
    </p:spTree>
    <p:extLst>
      <p:ext uri="{BB962C8B-B14F-4D97-AF65-F5344CB8AC3E}">
        <p14:creationId xmlns:p14="http://schemas.microsoft.com/office/powerpoint/2010/main" val="1115605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4" name="Content Placeholder 3"/>
          <p:cNvSpPr>
            <a:spLocks noGrp="1"/>
          </p:cNvSpPr>
          <p:nvPr>
            <p:ph sz="half" idx="2"/>
          </p:nvPr>
        </p:nvSpPr>
        <p:spPr>
          <a:xfrm>
            <a:off x="3621562" y="1334380"/>
            <a:ext cx="8207022" cy="5523620"/>
          </a:xfrm>
        </p:spPr>
        <p:txBody>
          <a:bodyPr/>
          <a:lstStyle/>
          <a:p>
            <a:pPr>
              <a:buFont typeface="Wingdings" panose="05000000000000000000" pitchFamily="2" charset="2"/>
              <a:buChar char="v"/>
            </a:pPr>
            <a:r>
              <a:rPr lang="en-US" sz="1800" dirty="0" smtClean="0"/>
              <a:t>Fetal anomaly scan is observer dependent and may not be able to detect all possible fetal structural anomalies.</a:t>
            </a:r>
          </a:p>
          <a:p>
            <a:pPr marL="0" indent="0">
              <a:buNone/>
            </a:pPr>
            <a:endParaRPr lang="en-US" sz="1800" dirty="0" smtClean="0"/>
          </a:p>
          <a:p>
            <a:pPr>
              <a:buFont typeface="Wingdings" panose="05000000000000000000" pitchFamily="2" charset="2"/>
              <a:buChar char="v"/>
            </a:pPr>
            <a:r>
              <a:rPr lang="en-US" sz="1800" dirty="0" smtClean="0"/>
              <a:t>Fetal anomaly scan is not yet routinely done in Nigeria. </a:t>
            </a:r>
          </a:p>
          <a:p>
            <a:pPr marL="0" indent="0">
              <a:buNone/>
            </a:pPr>
            <a:endParaRPr lang="en-US" sz="1800" dirty="0"/>
          </a:p>
          <a:p>
            <a:pPr>
              <a:buFont typeface="Wingdings" panose="05000000000000000000" pitchFamily="2" charset="2"/>
              <a:buChar char="v"/>
            </a:pPr>
            <a:r>
              <a:rPr lang="en-US" sz="1800" dirty="0" smtClean="0"/>
              <a:t>Low referral rate for routine prenatal </a:t>
            </a:r>
            <a:r>
              <a:rPr lang="en-US" sz="1800" dirty="0" err="1" smtClean="0"/>
              <a:t>sonographic</a:t>
            </a:r>
            <a:r>
              <a:rPr lang="en-US" sz="1800" dirty="0" smtClean="0"/>
              <a:t> screening service which may be attributed to level of availability of such service to the population.</a:t>
            </a:r>
          </a:p>
          <a:p>
            <a:pPr marL="0" indent="0">
              <a:buNone/>
            </a:pPr>
            <a:endParaRPr lang="en-US" sz="1800" dirty="0" smtClean="0"/>
          </a:p>
          <a:p>
            <a:pPr>
              <a:buFont typeface="Wingdings" panose="05000000000000000000" pitchFamily="2" charset="2"/>
              <a:buChar char="v"/>
            </a:pPr>
            <a:r>
              <a:rPr lang="en-US" sz="1800" dirty="0" smtClean="0"/>
              <a:t>Lack of access to advanced obstetric ultrasound service may be a major cause for the increasing perinatal manifestations of congenital anomalies in Nigeria.</a:t>
            </a:r>
          </a:p>
          <a:p>
            <a:pPr marL="0" indent="0">
              <a:buNone/>
            </a:pPr>
            <a:endParaRPr lang="en-US" sz="1800" dirty="0" smtClean="0"/>
          </a:p>
          <a:p>
            <a:pPr>
              <a:buFont typeface="Wingdings" panose="05000000000000000000" pitchFamily="2" charset="2"/>
              <a:buChar char="v"/>
            </a:pPr>
            <a:r>
              <a:rPr lang="en-US" sz="1800" dirty="0" smtClean="0"/>
              <a:t>Lack of established protocol guiding the conduct and management of fetal anomaly scans as observed among respondents.</a:t>
            </a:r>
          </a:p>
          <a:p>
            <a:pPr marL="0" indent="0">
              <a:buNone/>
            </a:pPr>
            <a:endParaRPr lang="en-US" sz="1800" dirty="0" smtClean="0"/>
          </a:p>
          <a:p>
            <a:pPr>
              <a:buFont typeface="Wingdings" panose="05000000000000000000" pitchFamily="2" charset="2"/>
              <a:buChar char="v"/>
            </a:pPr>
            <a:r>
              <a:rPr lang="en-US" sz="1800" dirty="0" smtClean="0"/>
              <a:t>There is a need for improvement in the informed consent process.</a:t>
            </a:r>
            <a:endParaRPr lang="en-US" sz="1800" dirty="0"/>
          </a:p>
        </p:txBody>
      </p:sp>
      <p:sp>
        <p:nvSpPr>
          <p:cNvPr id="5" name="Slide Number Placeholder 4"/>
          <p:cNvSpPr>
            <a:spLocks noGrp="1"/>
          </p:cNvSpPr>
          <p:nvPr>
            <p:ph type="sldNum" sz="quarter" idx="12"/>
          </p:nvPr>
        </p:nvSpPr>
        <p:spPr/>
        <p:txBody>
          <a:bodyPr/>
          <a:lstStyle/>
          <a:p>
            <a:fld id="{48BB047D-A6CD-43AB-96F0-683C726B586B}" type="slidenum">
              <a:rPr lang="en-US" noProof="0" smtClean="0"/>
              <a:pPr/>
              <a:t>11</a:t>
            </a:fld>
            <a:endParaRPr lang="en-US" noProof="0" dirty="0"/>
          </a:p>
        </p:txBody>
      </p:sp>
    </p:spTree>
    <p:extLst>
      <p:ext uri="{BB962C8B-B14F-4D97-AF65-F5344CB8AC3E}">
        <p14:creationId xmlns:p14="http://schemas.microsoft.com/office/powerpoint/2010/main" val="3432667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38" y="745067"/>
            <a:ext cx="5445369" cy="925689"/>
          </a:xfrm>
        </p:spPr>
        <p:txBody>
          <a:bodyPr/>
          <a:lstStyle/>
          <a:p>
            <a:r>
              <a:rPr lang="en-US" dirty="0" smtClean="0"/>
              <a:t>CONCLUSION</a:t>
            </a:r>
            <a:endParaRPr lang="en-US" dirty="0"/>
          </a:p>
        </p:txBody>
      </p:sp>
      <p:sp>
        <p:nvSpPr>
          <p:cNvPr id="3" name="Content Placeholder 2"/>
          <p:cNvSpPr>
            <a:spLocks noGrp="1"/>
          </p:cNvSpPr>
          <p:nvPr>
            <p:ph idx="1"/>
          </p:nvPr>
        </p:nvSpPr>
        <p:spPr>
          <a:xfrm>
            <a:off x="146757" y="2302934"/>
            <a:ext cx="12164190" cy="3658252"/>
          </a:xfrm>
        </p:spPr>
        <p:txBody>
          <a:bodyPr/>
          <a:lstStyle/>
          <a:p>
            <a:pPr>
              <a:buFont typeface="Wingdings" panose="05000000000000000000" pitchFamily="2" charset="2"/>
              <a:buChar char="v"/>
            </a:pPr>
            <a:r>
              <a:rPr lang="en-US" sz="2400" dirty="0" smtClean="0"/>
              <a:t>The findings of this study highlight the need for improvement of training in fetal medicine and prenatal diagnosis.</a:t>
            </a:r>
          </a:p>
          <a:p>
            <a:pPr>
              <a:buFont typeface="Wingdings" panose="05000000000000000000" pitchFamily="2" charset="2"/>
              <a:buChar char="v"/>
            </a:pPr>
            <a:r>
              <a:rPr lang="en-US" sz="2400" dirty="0" smtClean="0"/>
              <a:t> It also reiterates the need for the review of abortion laws in Nigeria especially on the issues of lethal fetal anomalies.</a:t>
            </a:r>
          </a:p>
          <a:p>
            <a:pPr>
              <a:buFont typeface="Wingdings" panose="05000000000000000000" pitchFamily="2" charset="2"/>
              <a:buChar char="v"/>
            </a:pPr>
            <a:r>
              <a:rPr lang="en-US" sz="2400" dirty="0" smtClean="0"/>
              <a:t>It calls for a need for established protocols to guide the practice, diagnosis, decision and management of these congenital anomalies found in pregnancy so as to improve the quality of care.</a:t>
            </a:r>
          </a:p>
          <a:p>
            <a:endParaRPr lang="en-US" sz="2400" dirty="0"/>
          </a:p>
        </p:txBody>
      </p:sp>
      <p:sp>
        <p:nvSpPr>
          <p:cNvPr id="4" name="Slide Number Placeholder 3"/>
          <p:cNvSpPr>
            <a:spLocks noGrp="1"/>
          </p:cNvSpPr>
          <p:nvPr>
            <p:ph type="sldNum" sz="quarter" idx="12"/>
          </p:nvPr>
        </p:nvSpPr>
        <p:spPr/>
        <p:txBody>
          <a:bodyPr/>
          <a:lstStyle/>
          <a:p>
            <a:fld id="{48BB047D-A6CD-43AB-96F0-683C726B586B}" type="slidenum">
              <a:rPr lang="en-US" noProof="0" smtClean="0"/>
              <a:pPr/>
              <a:t>12</a:t>
            </a:fld>
            <a:endParaRPr lang="en-US" noProof="0" dirty="0"/>
          </a:p>
        </p:txBody>
      </p:sp>
      <p:sp>
        <p:nvSpPr>
          <p:cNvPr id="5" name="Content Placeholder 4"/>
          <p:cNvSpPr>
            <a:spLocks noGrp="1"/>
          </p:cNvSpPr>
          <p:nvPr>
            <p:ph sz="quarter" idx="14"/>
          </p:nvPr>
        </p:nvSpPr>
        <p:spPr>
          <a:xfrm>
            <a:off x="363416" y="6462713"/>
            <a:ext cx="2262187" cy="395287"/>
          </a:xfrm>
        </p:spPr>
        <p:txBody>
          <a:bodyPr/>
          <a:lstStyle/>
          <a:p>
            <a:r>
              <a:rPr lang="en-US" dirty="0" err="1"/>
              <a:t>Afemson</a:t>
            </a:r>
            <a:r>
              <a:rPr lang="en-US" dirty="0"/>
              <a:t> 6</a:t>
            </a:r>
            <a:r>
              <a:rPr lang="en-US" baseline="30000" dirty="0"/>
              <a:t>th</a:t>
            </a:r>
            <a:r>
              <a:rPr lang="en-US" dirty="0"/>
              <a:t> general meeting</a:t>
            </a:r>
          </a:p>
          <a:p>
            <a:endParaRPr lang="en-US" dirty="0"/>
          </a:p>
        </p:txBody>
      </p:sp>
    </p:spTree>
    <p:extLst>
      <p:ext uri="{BB962C8B-B14F-4D97-AF65-F5344CB8AC3E}">
        <p14:creationId xmlns:p14="http://schemas.microsoft.com/office/powerpoint/2010/main" val="27533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sz="half" idx="2"/>
          </p:nvPr>
        </p:nvSpPr>
        <p:spPr>
          <a:xfrm>
            <a:off x="3770489" y="756356"/>
            <a:ext cx="7766755" cy="5433308"/>
          </a:xfrm>
        </p:spPr>
        <p:txBody>
          <a:bodyPr/>
          <a:lstStyle/>
          <a:p>
            <a:pPr>
              <a:buFont typeface="Wingdings" panose="05000000000000000000" pitchFamily="2" charset="2"/>
              <a:buChar char="v"/>
            </a:pPr>
            <a:r>
              <a:rPr lang="en-US" dirty="0" smtClean="0"/>
              <a:t> </a:t>
            </a:r>
            <a:r>
              <a:rPr lang="en-US" sz="1800" dirty="0" smtClean="0"/>
              <a:t>World Health Statistics 2008. World Health Organization, Geneva 2008. EB 125/7.</a:t>
            </a:r>
          </a:p>
          <a:p>
            <a:pPr>
              <a:buFont typeface="Wingdings" panose="05000000000000000000" pitchFamily="2" charset="2"/>
              <a:buChar char="v"/>
            </a:pPr>
            <a:endParaRPr lang="en-US" sz="1800" dirty="0" smtClean="0"/>
          </a:p>
          <a:p>
            <a:pPr>
              <a:buFont typeface="Wingdings" panose="05000000000000000000" pitchFamily="2" charset="2"/>
              <a:buChar char="v"/>
            </a:pPr>
            <a:r>
              <a:rPr lang="en-US" sz="1800" dirty="0" smtClean="0"/>
              <a:t>Workshop on Fetal Medicine and Obstetric Ultrasound. </a:t>
            </a:r>
            <a:r>
              <a:rPr lang="en-US" sz="1800" dirty="0" smtClean="0">
                <a:hlinkClick r:id="rId2"/>
              </a:rPr>
              <a:t>www.beninfetaldiagnostics.org/workshop</a:t>
            </a:r>
            <a:r>
              <a:rPr lang="en-US" sz="1800" dirty="0" smtClean="0"/>
              <a:t>.</a:t>
            </a:r>
          </a:p>
          <a:p>
            <a:pPr>
              <a:buFont typeface="Wingdings" panose="05000000000000000000" pitchFamily="2" charset="2"/>
              <a:buChar char="v"/>
            </a:pPr>
            <a:endParaRPr lang="en-US" sz="1800" dirty="0"/>
          </a:p>
          <a:p>
            <a:pPr>
              <a:buFont typeface="Wingdings" panose="05000000000000000000" pitchFamily="2" charset="2"/>
              <a:buChar char="v"/>
            </a:pPr>
            <a:r>
              <a:rPr lang="en-US" sz="1800" dirty="0" smtClean="0"/>
              <a:t>World Health Organization 2016. Media fact sheet on congenital anomalies. </a:t>
            </a:r>
            <a:r>
              <a:rPr lang="en-US" sz="1800" dirty="0" smtClean="0">
                <a:hlinkClick r:id="rId3"/>
              </a:rPr>
              <a:t>www.who.int/mediacentre/factsheets/fs370/en/</a:t>
            </a:r>
            <a:r>
              <a:rPr lang="en-US" sz="1800" dirty="0" smtClean="0"/>
              <a:t>. Accessed on 02/12/2017.</a:t>
            </a:r>
          </a:p>
          <a:p>
            <a:pPr marL="0" indent="0">
              <a:buNone/>
            </a:pPr>
            <a:endParaRPr lang="en-US" sz="1800" dirty="0" smtClean="0"/>
          </a:p>
          <a:p>
            <a:pPr>
              <a:buFont typeface="Wingdings" panose="05000000000000000000" pitchFamily="2" charset="2"/>
              <a:buChar char="v"/>
            </a:pPr>
            <a:r>
              <a:rPr lang="en-US" sz="1800" dirty="0" err="1" smtClean="0"/>
              <a:t>Ingeborg</a:t>
            </a:r>
            <a:r>
              <a:rPr lang="en-US" sz="1800" dirty="0" smtClean="0"/>
              <a:t> B. Epidemiological surveillance of congenital anomalies in Europe. ZDRAV VESTN 2009; 78: 175-179</a:t>
            </a:r>
          </a:p>
          <a:p>
            <a:pPr>
              <a:buFont typeface="Wingdings" panose="05000000000000000000" pitchFamily="2" charset="2"/>
              <a:buChar char="v"/>
            </a:pPr>
            <a:endParaRPr lang="en-US" sz="1800" dirty="0" smtClean="0"/>
          </a:p>
          <a:p>
            <a:pPr>
              <a:buFont typeface="Wingdings" panose="05000000000000000000" pitchFamily="2" charset="2"/>
              <a:buChar char="v"/>
            </a:pPr>
            <a:r>
              <a:rPr lang="en-US" sz="1800" dirty="0" err="1" smtClean="0"/>
              <a:t>Enabudoso</a:t>
            </a:r>
            <a:r>
              <a:rPr lang="en-US" sz="1800" dirty="0" smtClean="0"/>
              <a:t> E and </a:t>
            </a:r>
            <a:r>
              <a:rPr lang="en-US" sz="1800" dirty="0" err="1" smtClean="0"/>
              <a:t>Ikubor</a:t>
            </a:r>
            <a:r>
              <a:rPr lang="en-US" sz="1800" dirty="0" smtClean="0"/>
              <a:t> J. The challenges of diagnosis </a:t>
            </a:r>
            <a:r>
              <a:rPr lang="en-US" sz="1800" dirty="0" err="1" smtClean="0"/>
              <a:t>nad</a:t>
            </a:r>
            <a:r>
              <a:rPr lang="en-US" sz="1800" dirty="0" smtClean="0"/>
              <a:t> management of fetal anomalies in low resource settings. African Journal of Tropical Medicine and Biomedical Research. 2013; 2:7-12 </a:t>
            </a:r>
            <a:endParaRPr lang="en-US" sz="1800" dirty="0"/>
          </a:p>
        </p:txBody>
      </p:sp>
      <p:sp>
        <p:nvSpPr>
          <p:cNvPr id="5" name="Slide Number Placeholder 4"/>
          <p:cNvSpPr>
            <a:spLocks noGrp="1"/>
          </p:cNvSpPr>
          <p:nvPr>
            <p:ph type="sldNum" sz="quarter" idx="12"/>
          </p:nvPr>
        </p:nvSpPr>
        <p:spPr/>
        <p:txBody>
          <a:bodyPr/>
          <a:lstStyle/>
          <a:p>
            <a:fld id="{48BB047D-A6CD-43AB-96F0-683C726B586B}" type="slidenum">
              <a:rPr lang="en-US" noProof="0" smtClean="0"/>
              <a:pPr/>
              <a:t>13</a:t>
            </a:fld>
            <a:endParaRPr lang="en-US" noProof="0" dirty="0"/>
          </a:p>
        </p:txBody>
      </p:sp>
      <p:sp>
        <p:nvSpPr>
          <p:cNvPr id="6" name="Content Placeholder 5"/>
          <p:cNvSpPr>
            <a:spLocks noGrp="1"/>
          </p:cNvSpPr>
          <p:nvPr>
            <p:ph sz="quarter" idx="14"/>
          </p:nvPr>
        </p:nvSpPr>
        <p:spPr>
          <a:xfrm>
            <a:off x="363416" y="6462713"/>
            <a:ext cx="2262187" cy="395287"/>
          </a:xfrm>
        </p:spPr>
        <p:txBody>
          <a:bodyPr/>
          <a:lstStyle/>
          <a:p>
            <a:r>
              <a:rPr lang="en-US" dirty="0" err="1"/>
              <a:t>Afemson</a:t>
            </a:r>
            <a:r>
              <a:rPr lang="en-US" dirty="0"/>
              <a:t> 6</a:t>
            </a:r>
            <a:r>
              <a:rPr lang="en-US" baseline="30000" dirty="0"/>
              <a:t>th</a:t>
            </a:r>
            <a:r>
              <a:rPr lang="en-US" dirty="0"/>
              <a:t> general meeting</a:t>
            </a:r>
          </a:p>
          <a:p>
            <a:endParaRPr lang="en-US" dirty="0"/>
          </a:p>
        </p:txBody>
      </p:sp>
    </p:spTree>
    <p:extLst>
      <p:ext uri="{BB962C8B-B14F-4D97-AF65-F5344CB8AC3E}">
        <p14:creationId xmlns:p14="http://schemas.microsoft.com/office/powerpoint/2010/main" val="3178855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9DD519AC-7392-4C53-9E3F-08F1208BC2CB}"/>
              </a:ext>
            </a:extLst>
          </p:cNvPr>
          <p:cNvSpPr>
            <a:spLocks noGrp="1"/>
          </p:cNvSpPr>
          <p:nvPr>
            <p:ph type="title"/>
          </p:nvPr>
        </p:nvSpPr>
        <p:spPr/>
        <p:txBody>
          <a:bodyPr/>
          <a:lstStyle/>
          <a:p>
            <a:r>
              <a:rPr lang="en-US" dirty="0"/>
              <a:t>Thank You</a:t>
            </a:r>
          </a:p>
        </p:txBody>
      </p:sp>
      <p:sp>
        <p:nvSpPr>
          <p:cNvPr id="8" name="Subtitle 7">
            <a:extLst>
              <a:ext uri="{FF2B5EF4-FFF2-40B4-BE49-F238E27FC236}">
                <a16:creationId xmlns:a16="http://schemas.microsoft.com/office/drawing/2014/main" xmlns="" id="{9A294210-0A3A-40B7-8019-FDFD9DA7592B}"/>
              </a:ext>
            </a:extLst>
          </p:cNvPr>
          <p:cNvSpPr>
            <a:spLocks noGrp="1"/>
          </p:cNvSpPr>
          <p:nvPr>
            <p:ph type="subTitle" idx="1"/>
          </p:nvPr>
        </p:nvSpPr>
        <p:spPr/>
        <p:txBody>
          <a:bodyPr/>
          <a:lstStyle/>
          <a:p>
            <a:r>
              <a:rPr lang="en-US" dirty="0"/>
              <a:t>alero.ogbebor96@gmail.com</a:t>
            </a:r>
          </a:p>
        </p:txBody>
      </p:sp>
      <p:sp>
        <p:nvSpPr>
          <p:cNvPr id="2" name="Picture Placeholder 1"/>
          <p:cNvSpPr>
            <a:spLocks noGrp="1"/>
          </p:cNvSpPr>
          <p:nvPr>
            <p:ph type="pic" sz="quarter" idx="13"/>
          </p:nvPr>
        </p:nvSpPr>
        <p:spPr/>
      </p:sp>
      <p:pic>
        <p:nvPicPr>
          <p:cNvPr id="10" name="Picture Placeholder 31" descr="hand clapping">
            <a:extLst>
              <a:ext uri="{FF2B5EF4-FFF2-40B4-BE49-F238E27FC236}">
                <a16:creationId xmlns="" xmlns:a16="http://schemas.microsoft.com/office/drawing/2014/main" id="{AAB6EE12-FEF8-FB41-A909-0DA61D7725C7}"/>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4424363" cy="6858000"/>
          </a:xfrm>
          <a:prstGeom prst="rect">
            <a:avLst/>
          </a:prstGeom>
        </p:spPr>
      </p:pic>
    </p:spTree>
    <p:extLst>
      <p:ext uri="{BB962C8B-B14F-4D97-AF65-F5344CB8AC3E}">
        <p14:creationId xmlns:p14="http://schemas.microsoft.com/office/powerpoint/2010/main" val="104404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BB047D-A6CD-43AB-96F0-683C726B586B}" type="slidenum">
              <a:rPr lang="en-US" noProof="0" smtClean="0"/>
              <a:pPr/>
              <a:t>2</a:t>
            </a:fld>
            <a:endParaRPr lang="en-US" noProof="0" dirty="0"/>
          </a:p>
        </p:txBody>
      </p:sp>
      <p:sp>
        <p:nvSpPr>
          <p:cNvPr id="3" name="Content Placeholder 2"/>
          <p:cNvSpPr>
            <a:spLocks noGrp="1"/>
          </p:cNvSpPr>
          <p:nvPr>
            <p:ph idx="1"/>
          </p:nvPr>
        </p:nvSpPr>
        <p:spPr/>
        <p:txBody>
          <a:bodyPr/>
          <a:lstStyle/>
          <a:p>
            <a:r>
              <a:rPr lang="en-US" b="1" dirty="0" smtClean="0"/>
              <a:t>INTRODUCTION</a:t>
            </a:r>
          </a:p>
          <a:p>
            <a:r>
              <a:rPr lang="en-US" b="1" dirty="0" smtClean="0"/>
              <a:t>METHODOLOGY</a:t>
            </a:r>
          </a:p>
          <a:p>
            <a:r>
              <a:rPr lang="en-US" b="1" dirty="0" smtClean="0"/>
              <a:t>RESULTS</a:t>
            </a:r>
          </a:p>
          <a:p>
            <a:r>
              <a:rPr lang="en-US" b="1" dirty="0" smtClean="0"/>
              <a:t>FINDINGS</a:t>
            </a:r>
          </a:p>
          <a:p>
            <a:r>
              <a:rPr lang="en-US" b="1" dirty="0" smtClean="0"/>
              <a:t>CONCLUSION</a:t>
            </a:r>
            <a:endParaRPr lang="en-US" b="1" dirty="0"/>
          </a:p>
        </p:txBody>
      </p:sp>
      <p:sp>
        <p:nvSpPr>
          <p:cNvPr id="2" name="Title 1"/>
          <p:cNvSpPr>
            <a:spLocks noGrp="1"/>
          </p:cNvSpPr>
          <p:nvPr>
            <p:ph type="title"/>
          </p:nvPr>
        </p:nvSpPr>
        <p:spPr/>
        <p:txBody>
          <a:bodyPr/>
          <a:lstStyle/>
          <a:p>
            <a:r>
              <a:rPr lang="en-US" dirty="0" smtClean="0"/>
              <a:t>OUTLINE </a:t>
            </a:r>
            <a:endParaRPr lang="en-US" dirty="0"/>
          </a:p>
        </p:txBody>
      </p:sp>
    </p:spTree>
    <p:extLst>
      <p:ext uri="{BB962C8B-B14F-4D97-AF65-F5344CB8AC3E}">
        <p14:creationId xmlns:p14="http://schemas.microsoft.com/office/powerpoint/2010/main" val="283603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02C0A42-6D1B-4B6E-959B-1609A38258E9}"/>
              </a:ext>
            </a:extLst>
          </p:cNvPr>
          <p:cNvSpPr>
            <a:spLocks noGrp="1"/>
          </p:cNvSpPr>
          <p:nvPr>
            <p:ph type="title"/>
          </p:nvPr>
        </p:nvSpPr>
        <p:spPr>
          <a:xfrm>
            <a:off x="4114801" y="516670"/>
            <a:ext cx="3917244" cy="1114784"/>
          </a:xfrm>
        </p:spPr>
        <p:txBody>
          <a:bodyPr/>
          <a:lstStyle/>
          <a:p>
            <a:pPr algn="ctr"/>
            <a:r>
              <a:rPr lang="en-US" dirty="0" smtClean="0"/>
              <a:t>Introduction</a:t>
            </a:r>
            <a:endParaRPr lang="en-US" dirty="0"/>
          </a:p>
        </p:txBody>
      </p:sp>
      <p:sp>
        <p:nvSpPr>
          <p:cNvPr id="5" name="Content Placeholder 4">
            <a:extLst>
              <a:ext uri="{FF2B5EF4-FFF2-40B4-BE49-F238E27FC236}">
                <a16:creationId xmlns:a16="http://schemas.microsoft.com/office/drawing/2014/main" xmlns="" id="{BDE42C9A-B4DC-4A46-A073-8421E387B2B7}"/>
              </a:ext>
            </a:extLst>
          </p:cNvPr>
          <p:cNvSpPr>
            <a:spLocks noGrp="1"/>
          </p:cNvSpPr>
          <p:nvPr>
            <p:ph idx="1"/>
          </p:nvPr>
        </p:nvSpPr>
        <p:spPr>
          <a:xfrm>
            <a:off x="643467" y="2302933"/>
            <a:ext cx="9753600" cy="3849511"/>
          </a:xfrm>
        </p:spPr>
        <p:txBody>
          <a:bodyPr/>
          <a:lstStyle/>
          <a:p>
            <a:pPr>
              <a:buFont typeface="Wingdings" panose="05000000000000000000" pitchFamily="2" charset="2"/>
              <a:buChar char="v"/>
            </a:pPr>
            <a:r>
              <a:rPr lang="en-US" sz="2000" dirty="0" smtClean="0"/>
              <a:t>For several decades, ultrasound imaging has been the preferred method of imaging fetal anomalies in the developed world, due to its cost-effectiveness, easy accessibility, safety for mother and fetus and real time imaging.</a:t>
            </a:r>
          </a:p>
          <a:p>
            <a:pPr marL="0" indent="0">
              <a:buNone/>
            </a:pPr>
            <a:endParaRPr lang="en-US" sz="2000" dirty="0" smtClean="0"/>
          </a:p>
          <a:p>
            <a:pPr>
              <a:buFont typeface="Wingdings" panose="05000000000000000000" pitchFamily="2" charset="2"/>
              <a:buChar char="v"/>
            </a:pPr>
            <a:r>
              <a:rPr lang="en-US" sz="2000" dirty="0" smtClean="0"/>
              <a:t>As prenatal diagnosis gains traction in our environment, it is imperative to assess the attitude of doctors towards the practice, as it is crucial for its widespread adoption in order to improve quality of care and aid design of relevant programs for necessary intervention.</a:t>
            </a:r>
          </a:p>
          <a:p>
            <a:pPr marL="0" indent="0">
              <a:buNone/>
            </a:pPr>
            <a:endParaRPr lang="en-US" sz="2000" dirty="0" smtClean="0"/>
          </a:p>
          <a:p>
            <a:pPr>
              <a:buFont typeface="Wingdings" panose="05000000000000000000" pitchFamily="2" charset="2"/>
              <a:buChar char="v"/>
            </a:pPr>
            <a:r>
              <a:rPr lang="en-US" sz="2000" dirty="0" smtClean="0"/>
              <a:t>This study therefore sought to assess the attitude of medical professionals to prenatal ultrasound screening for congenital anomalies.</a:t>
            </a:r>
            <a:endParaRPr lang="en-US" sz="2000" dirty="0"/>
          </a:p>
        </p:txBody>
      </p:sp>
      <p:sp>
        <p:nvSpPr>
          <p:cNvPr id="6" name="Content Placeholder 5">
            <a:extLst>
              <a:ext uri="{FF2B5EF4-FFF2-40B4-BE49-F238E27FC236}">
                <a16:creationId xmlns:a16="http://schemas.microsoft.com/office/drawing/2014/main" xmlns="" id="{388E3AC1-D7A5-40C2-92D8-C386497C9010}"/>
              </a:ext>
            </a:extLst>
          </p:cNvPr>
          <p:cNvSpPr>
            <a:spLocks noGrp="1"/>
          </p:cNvSpPr>
          <p:nvPr>
            <p:ph sz="quarter" idx="14"/>
          </p:nvPr>
        </p:nvSpPr>
        <p:spPr>
          <a:xfrm>
            <a:off x="363416" y="6462713"/>
            <a:ext cx="2262187" cy="395287"/>
          </a:xfrm>
        </p:spPr>
        <p:txBody>
          <a:bodyPr/>
          <a:lstStyle/>
          <a:p>
            <a:r>
              <a:rPr lang="en-US"/>
              <a:t>Afemson</a:t>
            </a:r>
            <a:r>
              <a:rPr lang="en-US" dirty="0"/>
              <a:t> 6</a:t>
            </a:r>
            <a:r>
              <a:rPr lang="en-US" baseline="30000" dirty="0"/>
              <a:t>th</a:t>
            </a:r>
            <a:r>
              <a:rPr lang="en-US" dirty="0"/>
              <a:t> general meeting</a:t>
            </a:r>
          </a:p>
          <a:p>
            <a:endParaRPr lang="en-US" dirty="0"/>
          </a:p>
        </p:txBody>
      </p:sp>
      <p:sp>
        <p:nvSpPr>
          <p:cNvPr id="8" name="Slide Number Placeholder 7">
            <a:extLst>
              <a:ext uri="{FF2B5EF4-FFF2-40B4-BE49-F238E27FC236}">
                <a16:creationId xmlns:a16="http://schemas.microsoft.com/office/drawing/2014/main" xmlns="" id="{D2888EF7-DDB5-41D0-A1B0-B012ABC94D85}"/>
              </a:ext>
            </a:extLst>
          </p:cNvPr>
          <p:cNvSpPr>
            <a:spLocks noGrp="1"/>
          </p:cNvSpPr>
          <p:nvPr>
            <p:ph type="sldNum" sz="quarter" idx="12"/>
          </p:nvPr>
        </p:nvSpPr>
        <p:spPr/>
        <p:txBody>
          <a:bodyPr/>
          <a:lstStyle/>
          <a:p>
            <a:fld id="{48BB047D-A6CD-43AB-96F0-683C726B586B}" type="slidenum">
              <a:rPr lang="en-US" smtClean="0"/>
              <a:pPr/>
              <a:t>3</a:t>
            </a:fld>
            <a:endParaRPr lang="en-US" dirty="0"/>
          </a:p>
        </p:txBody>
      </p:sp>
    </p:spTree>
    <p:extLst>
      <p:ext uri="{BB962C8B-B14F-4D97-AF65-F5344CB8AC3E}">
        <p14:creationId xmlns:p14="http://schemas.microsoft.com/office/powerpoint/2010/main" val="216696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3D22C0-3CE1-4FA1-9604-2CFDBC95D0D2}"/>
              </a:ext>
            </a:extLst>
          </p:cNvPr>
          <p:cNvSpPr>
            <a:spLocks noGrp="1"/>
          </p:cNvSpPr>
          <p:nvPr>
            <p:ph type="title"/>
          </p:nvPr>
        </p:nvSpPr>
        <p:spPr>
          <a:xfrm>
            <a:off x="2932592" y="401444"/>
            <a:ext cx="5445369" cy="1037064"/>
          </a:xfrm>
        </p:spPr>
        <p:txBody>
          <a:bodyPr/>
          <a:lstStyle/>
          <a:p>
            <a:pPr algn="ctr"/>
            <a:r>
              <a:rPr lang="en-US" sz="3600" dirty="0" smtClean="0"/>
              <a:t>methodology</a:t>
            </a:r>
            <a:endParaRPr lang="en-US" sz="3600" dirty="0"/>
          </a:p>
        </p:txBody>
      </p:sp>
      <p:sp>
        <p:nvSpPr>
          <p:cNvPr id="3" name="Content Placeholder 2">
            <a:extLst>
              <a:ext uri="{FF2B5EF4-FFF2-40B4-BE49-F238E27FC236}">
                <a16:creationId xmlns:a16="http://schemas.microsoft.com/office/drawing/2014/main" xmlns="" id="{3E9BC3F2-B4B0-476E-B1B8-BF10CC2FF5AD}"/>
              </a:ext>
            </a:extLst>
          </p:cNvPr>
          <p:cNvSpPr>
            <a:spLocks noGrp="1"/>
          </p:cNvSpPr>
          <p:nvPr>
            <p:ph idx="1"/>
          </p:nvPr>
        </p:nvSpPr>
        <p:spPr>
          <a:xfrm>
            <a:off x="363416" y="2350544"/>
            <a:ext cx="10583722" cy="3849533"/>
          </a:xfrm>
        </p:spPr>
        <p:txBody>
          <a:bodyPr/>
          <a:lstStyle/>
          <a:p>
            <a:pPr>
              <a:buFont typeface="Wingdings" panose="05000000000000000000" pitchFamily="2" charset="2"/>
              <a:buChar char="v"/>
            </a:pPr>
            <a:r>
              <a:rPr lang="en-US" sz="1800" dirty="0" smtClean="0"/>
              <a:t>This study was a cross-sectional descriptive study conducted during a practical obstetric ultrasound training course organized by the Fetal Medicine Unit of the University of Benin Teaching Hospital, Benin City Nigeria.</a:t>
            </a:r>
          </a:p>
          <a:p>
            <a:pPr marL="0" indent="0">
              <a:buNone/>
            </a:pPr>
            <a:endParaRPr lang="en-US" sz="1800" dirty="0" smtClean="0"/>
          </a:p>
          <a:p>
            <a:pPr>
              <a:buFont typeface="Wingdings" panose="05000000000000000000" pitchFamily="2" charset="2"/>
              <a:buChar char="v"/>
            </a:pPr>
            <a:r>
              <a:rPr lang="en-US" dirty="0" smtClean="0"/>
              <a:t>This study was conducted with the aid of a self-administered semi–structured questionnaire</a:t>
            </a:r>
            <a:r>
              <a:rPr lang="en-US" dirty="0"/>
              <a:t>. The questionnaire sought information on bio data, clinical practice level, scope of </a:t>
            </a:r>
            <a:r>
              <a:rPr lang="en-US" dirty="0" err="1"/>
              <a:t>sonographic</a:t>
            </a:r>
            <a:r>
              <a:rPr lang="en-US" dirty="0"/>
              <a:t> practice of the respondents, attitude and current practice of the respondents as it pertains to fetal anomaly ultrasound scan as well as termination of pregnancies following ultrasound diagnosis of different severities of fetal anomalies. </a:t>
            </a:r>
          </a:p>
          <a:p>
            <a:pPr marL="0" indent="0">
              <a:buNone/>
            </a:pPr>
            <a:endParaRPr lang="en-US" dirty="0" smtClean="0"/>
          </a:p>
          <a:p>
            <a:pPr>
              <a:buFont typeface="Wingdings" panose="05000000000000000000" pitchFamily="2" charset="2"/>
              <a:buChar char="v"/>
            </a:pPr>
            <a:r>
              <a:rPr lang="en-US" sz="1800" dirty="0" smtClean="0"/>
              <a:t>77 participants whom were attendees of the training course participated in the study.</a:t>
            </a:r>
          </a:p>
        </p:txBody>
      </p:sp>
      <p:sp>
        <p:nvSpPr>
          <p:cNvPr id="9" name="Content Placeholder 17">
            <a:extLst>
              <a:ext uri="{FF2B5EF4-FFF2-40B4-BE49-F238E27FC236}">
                <a16:creationId xmlns:a16="http://schemas.microsoft.com/office/drawing/2014/main" xmlns="" id="{16AB4084-5C09-D047-AB9C-BB58097252DB}"/>
              </a:ext>
            </a:extLst>
          </p:cNvPr>
          <p:cNvSpPr>
            <a:spLocks noGrp="1"/>
          </p:cNvSpPr>
          <p:nvPr>
            <p:ph sz="quarter" idx="14"/>
          </p:nvPr>
        </p:nvSpPr>
        <p:spPr>
          <a:xfrm>
            <a:off x="363416" y="6462713"/>
            <a:ext cx="2262187" cy="395287"/>
          </a:xfrm>
        </p:spPr>
        <p:txBody>
          <a:bodyPr/>
          <a:lstStyle/>
          <a:p>
            <a:r>
              <a:rPr lang="en-US" dirty="0" err="1"/>
              <a:t>Afemson</a:t>
            </a:r>
            <a:r>
              <a:rPr lang="en-US" dirty="0"/>
              <a:t> 6</a:t>
            </a:r>
            <a:r>
              <a:rPr lang="en-US" baseline="30000" dirty="0"/>
              <a:t>th</a:t>
            </a:r>
            <a:r>
              <a:rPr lang="en-US" dirty="0"/>
              <a:t> general meeting</a:t>
            </a:r>
          </a:p>
          <a:p>
            <a:endParaRPr lang="en-US" dirty="0"/>
          </a:p>
        </p:txBody>
      </p:sp>
      <p:sp>
        <p:nvSpPr>
          <p:cNvPr id="4" name="Slide Number Placeholder 3">
            <a:extLst>
              <a:ext uri="{FF2B5EF4-FFF2-40B4-BE49-F238E27FC236}">
                <a16:creationId xmlns:a16="http://schemas.microsoft.com/office/drawing/2014/main" xmlns="" id="{63354ADE-29EB-4797-9A6F-40ABDA20E7A6}"/>
              </a:ext>
            </a:extLst>
          </p:cNvPr>
          <p:cNvSpPr>
            <a:spLocks noGrp="1"/>
          </p:cNvSpPr>
          <p:nvPr>
            <p:ph type="sldNum" sz="quarter" idx="12"/>
          </p:nvPr>
        </p:nvSpPr>
        <p:spPr/>
        <p:txBody>
          <a:bodyPr/>
          <a:lstStyle/>
          <a:p>
            <a:fld id="{48BB047D-A6CD-43AB-96F0-683C726B586B}" type="slidenum">
              <a:rPr lang="en-US" smtClean="0"/>
              <a:pPr/>
              <a:t>4</a:t>
            </a:fld>
            <a:endParaRPr lang="en-US" dirty="0"/>
          </a:p>
        </p:txBody>
      </p:sp>
    </p:spTree>
    <p:extLst>
      <p:ext uri="{BB962C8B-B14F-4D97-AF65-F5344CB8AC3E}">
        <p14:creationId xmlns:p14="http://schemas.microsoft.com/office/powerpoint/2010/main" val="8082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F209E-D17D-4F20-A6D0-C685853DE76E}"/>
              </a:ext>
            </a:extLst>
          </p:cNvPr>
          <p:cNvSpPr>
            <a:spLocks noGrp="1"/>
          </p:cNvSpPr>
          <p:nvPr>
            <p:ph type="title"/>
          </p:nvPr>
        </p:nvSpPr>
        <p:spPr/>
        <p:txBody>
          <a:bodyPr/>
          <a:lstStyle/>
          <a:p>
            <a:r>
              <a:rPr lang="en-US" dirty="0" smtClean="0"/>
              <a:t>results</a:t>
            </a:r>
            <a:endParaRPr lang="en-US" dirty="0"/>
          </a:p>
        </p:txBody>
      </p:sp>
      <p:sp>
        <p:nvSpPr>
          <p:cNvPr id="19" name="Text Placeholder 18">
            <a:extLst>
              <a:ext uri="{FF2B5EF4-FFF2-40B4-BE49-F238E27FC236}">
                <a16:creationId xmlns:a16="http://schemas.microsoft.com/office/drawing/2014/main" xmlns="" id="{4DBB6E2A-723F-48F4-9592-AC166B8A2562}"/>
              </a:ext>
            </a:extLst>
          </p:cNvPr>
          <p:cNvSpPr>
            <a:spLocks noGrp="1"/>
          </p:cNvSpPr>
          <p:nvPr>
            <p:ph type="body" idx="20"/>
          </p:nvPr>
        </p:nvSpPr>
        <p:spPr>
          <a:xfrm>
            <a:off x="3934229" y="1188393"/>
            <a:ext cx="6944563" cy="420844"/>
          </a:xfrm>
        </p:spPr>
        <p:txBody>
          <a:bodyPr/>
          <a:lstStyle/>
          <a:p>
            <a:r>
              <a:rPr lang="en-US" b="0" dirty="0" smtClean="0">
                <a:solidFill>
                  <a:schemeClr val="tx1"/>
                </a:solidFill>
              </a:rPr>
              <a:t>The study sample comprised of 58 males (75.3%) and 19 females (24.7%)</a:t>
            </a:r>
            <a:endParaRPr lang="en-US" b="0" dirty="0">
              <a:solidFill>
                <a:schemeClr val="tx1"/>
              </a:solidFill>
            </a:endParaRPr>
          </a:p>
        </p:txBody>
      </p:sp>
      <p:sp>
        <p:nvSpPr>
          <p:cNvPr id="3" name="Text Placeholder 2">
            <a:extLst>
              <a:ext uri="{FF2B5EF4-FFF2-40B4-BE49-F238E27FC236}">
                <a16:creationId xmlns:a16="http://schemas.microsoft.com/office/drawing/2014/main" xmlns="" id="{8A1B14A5-E7B8-4F35-8378-DB748F6A6CEF}"/>
              </a:ext>
            </a:extLst>
          </p:cNvPr>
          <p:cNvSpPr>
            <a:spLocks noGrp="1"/>
          </p:cNvSpPr>
          <p:nvPr>
            <p:ph type="body" idx="1"/>
          </p:nvPr>
        </p:nvSpPr>
        <p:spPr>
          <a:xfrm>
            <a:off x="5734755" y="464388"/>
            <a:ext cx="3008434" cy="601087"/>
          </a:xfrm>
        </p:spPr>
        <p:txBody>
          <a:bodyPr/>
          <a:lstStyle/>
          <a:p>
            <a:r>
              <a:rPr lang="en-US" sz="3600" dirty="0" smtClean="0"/>
              <a:t>Bio Data</a:t>
            </a:r>
            <a:endParaRPr lang="en-US" sz="3600" dirty="0">
              <a:solidFill>
                <a:schemeClr val="accent1"/>
              </a:solidFill>
            </a:endParaRPr>
          </a:p>
        </p:txBody>
      </p:sp>
      <p:sp>
        <p:nvSpPr>
          <p:cNvPr id="4" name="Content Placeholder 3">
            <a:extLst>
              <a:ext uri="{FF2B5EF4-FFF2-40B4-BE49-F238E27FC236}">
                <a16:creationId xmlns:a16="http://schemas.microsoft.com/office/drawing/2014/main" xmlns="" id="{54E05A85-0100-4B67-A2A5-22134AD6255A}"/>
              </a:ext>
            </a:extLst>
          </p:cNvPr>
          <p:cNvSpPr>
            <a:spLocks noGrp="1"/>
          </p:cNvSpPr>
          <p:nvPr>
            <p:ph sz="half" idx="2"/>
          </p:nvPr>
        </p:nvSpPr>
        <p:spPr>
          <a:xfrm>
            <a:off x="3747910" y="1986845"/>
            <a:ext cx="6310490" cy="4143022"/>
          </a:xfrm>
        </p:spPr>
        <p:txBody>
          <a:bodyPr/>
          <a:lstStyle/>
          <a:p>
            <a:pPr>
              <a:buFont typeface="Wingdings" panose="05000000000000000000" pitchFamily="2" charset="2"/>
              <a:buChar char="v"/>
            </a:pPr>
            <a:r>
              <a:rPr lang="en-US" sz="2000" dirty="0" smtClean="0"/>
              <a:t>the age of participants were between 20- 60 years. With a bulk of the population (41.6%) between 40-50 years.</a:t>
            </a:r>
          </a:p>
          <a:p>
            <a:pPr marL="0" indent="0">
              <a:buNone/>
            </a:pPr>
            <a:endParaRPr lang="en-US" sz="2000" dirty="0" smtClean="0"/>
          </a:p>
          <a:p>
            <a:pPr>
              <a:buFont typeface="Wingdings" panose="05000000000000000000" pitchFamily="2" charset="2"/>
              <a:buChar char="v"/>
            </a:pPr>
            <a:r>
              <a:rPr lang="en-US" sz="2000" dirty="0" smtClean="0"/>
              <a:t>81.8% worked in tertiary hospitals while others worked in general hospitals.</a:t>
            </a:r>
          </a:p>
          <a:p>
            <a:pPr marL="0" indent="0">
              <a:buNone/>
            </a:pPr>
            <a:endParaRPr lang="en-US" sz="2000" dirty="0" smtClean="0"/>
          </a:p>
          <a:p>
            <a:pPr>
              <a:buFont typeface="Wingdings" panose="05000000000000000000" pitchFamily="2" charset="2"/>
              <a:buChar char="v"/>
            </a:pPr>
            <a:r>
              <a:rPr lang="en-US" sz="2000" dirty="0" smtClean="0"/>
              <a:t>71% were consultant obstetricians while 21% were resident doctors.</a:t>
            </a:r>
            <a:endParaRPr lang="en-US" sz="2000" dirty="0"/>
          </a:p>
        </p:txBody>
      </p:sp>
      <p:sp>
        <p:nvSpPr>
          <p:cNvPr id="18" name="Content Placeholder 17">
            <a:extLst>
              <a:ext uri="{FF2B5EF4-FFF2-40B4-BE49-F238E27FC236}">
                <a16:creationId xmlns:a16="http://schemas.microsoft.com/office/drawing/2014/main" xmlns="" id="{CD6CEFA7-5AB5-47CF-83D8-F5F3DF38D2AF}"/>
              </a:ext>
            </a:extLst>
          </p:cNvPr>
          <p:cNvSpPr>
            <a:spLocks noGrp="1"/>
          </p:cNvSpPr>
          <p:nvPr>
            <p:ph sz="quarter" idx="14"/>
          </p:nvPr>
        </p:nvSpPr>
        <p:spPr>
          <a:xfrm>
            <a:off x="363416" y="6462713"/>
            <a:ext cx="2262187" cy="395287"/>
          </a:xfrm>
        </p:spPr>
        <p:txBody>
          <a:bodyPr/>
          <a:lstStyle/>
          <a:p>
            <a:r>
              <a:rPr lang="en-US" dirty="0" err="1"/>
              <a:t>Afemson</a:t>
            </a:r>
            <a:r>
              <a:rPr lang="en-US" dirty="0"/>
              <a:t> 6</a:t>
            </a:r>
            <a:r>
              <a:rPr lang="en-US" baseline="30000" dirty="0"/>
              <a:t>th</a:t>
            </a:r>
            <a:r>
              <a:rPr lang="en-US" dirty="0"/>
              <a:t> general meeting</a:t>
            </a:r>
          </a:p>
        </p:txBody>
      </p:sp>
      <p:sp>
        <p:nvSpPr>
          <p:cNvPr id="5" name="Slide Number Placeholder 4">
            <a:extLst>
              <a:ext uri="{FF2B5EF4-FFF2-40B4-BE49-F238E27FC236}">
                <a16:creationId xmlns:a16="http://schemas.microsoft.com/office/drawing/2014/main" xmlns="" id="{ABBA3DB3-A445-4949-AB8E-8B2F3C33366B}"/>
              </a:ext>
            </a:extLst>
          </p:cNvPr>
          <p:cNvSpPr>
            <a:spLocks noGrp="1"/>
          </p:cNvSpPr>
          <p:nvPr>
            <p:ph type="sldNum" sz="quarter" idx="12"/>
          </p:nvPr>
        </p:nvSpPr>
        <p:spPr/>
        <p:txBody>
          <a:bodyPr/>
          <a:lstStyle/>
          <a:p>
            <a:fld id="{48BB047D-A6CD-43AB-96F0-683C726B586B}" type="slidenum">
              <a:rPr lang="en-US" smtClean="0"/>
              <a:pPr/>
              <a:t>5</a:t>
            </a:fld>
            <a:endParaRPr lang="en-US" dirty="0"/>
          </a:p>
        </p:txBody>
      </p:sp>
      <p:pic>
        <p:nvPicPr>
          <p:cNvPr id="12" name="Picture 11"/>
          <p:cNvPicPr>
            <a:picLocks noChangeAspect="1"/>
          </p:cNvPicPr>
          <p:nvPr/>
        </p:nvPicPr>
        <p:blipFill>
          <a:blip r:embed="rId3"/>
          <a:stretch>
            <a:fillRect/>
          </a:stretch>
        </p:blipFill>
        <p:spPr>
          <a:xfrm>
            <a:off x="10456984" y="1718858"/>
            <a:ext cx="1167314" cy="981075"/>
          </a:xfrm>
          <a:prstGeom prst="rect">
            <a:avLst/>
          </a:prstGeom>
        </p:spPr>
      </p:pic>
    </p:spTree>
    <p:extLst>
      <p:ext uri="{BB962C8B-B14F-4D97-AF65-F5344CB8AC3E}">
        <p14:creationId xmlns:p14="http://schemas.microsoft.com/office/powerpoint/2010/main" val="191303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363416" y="335395"/>
            <a:ext cx="11465168" cy="1037492"/>
          </a:xfrm>
        </p:spPr>
        <p:txBody>
          <a:bodyPr/>
          <a:lstStyle/>
          <a:p>
            <a:r>
              <a:rPr lang="en-US" dirty="0" smtClean="0"/>
              <a:t>COMPOSITION </a:t>
            </a:r>
            <a:r>
              <a:rPr lang="en-US" dirty="0"/>
              <a:t>OF PARTICIPANTS BY GEOGRAPHICAL ZONES</a:t>
            </a:r>
            <a:br>
              <a:rPr lang="en-US" dirty="0"/>
            </a:br>
            <a:endParaRPr lang="en-US" dirty="0"/>
          </a:p>
        </p:txBody>
      </p:sp>
      <p:sp>
        <p:nvSpPr>
          <p:cNvPr id="5" name="Slide Number Placeholder 4"/>
          <p:cNvSpPr>
            <a:spLocks noGrp="1"/>
          </p:cNvSpPr>
          <p:nvPr>
            <p:ph type="sldNum" sz="quarter" idx="12"/>
          </p:nvPr>
        </p:nvSpPr>
        <p:spPr/>
        <p:txBody>
          <a:bodyPr/>
          <a:lstStyle/>
          <a:p>
            <a:fld id="{48BB047D-A6CD-43AB-96F0-683C726B586B}" type="slidenum">
              <a:rPr lang="en-US" noProof="0" smtClean="0"/>
              <a:pPr/>
              <a:t>6</a:t>
            </a:fld>
            <a:endParaRPr lang="en-US" noProof="0" dirty="0"/>
          </a:p>
        </p:txBody>
      </p:sp>
      <p:sp>
        <p:nvSpPr>
          <p:cNvPr id="14" name="Content Placeholder 13"/>
          <p:cNvSpPr>
            <a:spLocks noGrp="1"/>
          </p:cNvSpPr>
          <p:nvPr>
            <p:ph sz="half" idx="2"/>
          </p:nvPr>
        </p:nvSpPr>
        <p:spPr/>
        <p:txBody>
          <a:bodyPr/>
          <a:lstStyle/>
          <a:p>
            <a:endParaRPr lang="en-US"/>
          </a:p>
        </p:txBody>
      </p:sp>
      <p:sp>
        <p:nvSpPr>
          <p:cNvPr id="13" name="Content Placeholder 12"/>
          <p:cNvSpPr>
            <a:spLocks noGrp="1"/>
          </p:cNvSpPr>
          <p:nvPr>
            <p:ph sz="half" idx="1"/>
          </p:nvPr>
        </p:nvSpPr>
        <p:spPr>
          <a:xfrm>
            <a:off x="363416" y="1825625"/>
            <a:ext cx="4085921" cy="4351338"/>
          </a:xfrm>
        </p:spPr>
        <p:txBody>
          <a:bodyPr/>
          <a:lstStyle/>
          <a:p>
            <a:r>
              <a:rPr lang="en-US" dirty="0" smtClean="0"/>
              <a:t>All </a:t>
            </a:r>
            <a:r>
              <a:rPr lang="en-US" dirty="0"/>
              <a:t>geographical zones of the country were represented with a majority from the South-South and North-Central Nigeria, and a hand full from Ghana.</a:t>
            </a:r>
          </a:p>
          <a:p>
            <a:endParaRPr lang="en-US" dirty="0"/>
          </a:p>
        </p:txBody>
      </p:sp>
      <p:pic>
        <p:nvPicPr>
          <p:cNvPr id="15" name="Picture 14"/>
          <p:cNvPicPr>
            <a:picLocks noChangeAspect="1"/>
          </p:cNvPicPr>
          <p:nvPr/>
        </p:nvPicPr>
        <p:blipFill>
          <a:blip r:embed="rId2"/>
          <a:stretch>
            <a:fillRect/>
          </a:stretch>
        </p:blipFill>
        <p:spPr>
          <a:xfrm>
            <a:off x="4905447" y="1777845"/>
            <a:ext cx="6025366" cy="4249318"/>
          </a:xfrm>
          <a:prstGeom prst="rect">
            <a:avLst/>
          </a:prstGeom>
        </p:spPr>
      </p:pic>
    </p:spTree>
    <p:extLst>
      <p:ext uri="{BB962C8B-B14F-4D97-AF65-F5344CB8AC3E}">
        <p14:creationId xmlns:p14="http://schemas.microsoft.com/office/powerpoint/2010/main" val="379303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DISTRIBUTION OF THE YEARS OF EXPERIENCE OF THE PARTICIPANTS</a:t>
            </a:r>
          </a:p>
        </p:txBody>
      </p:sp>
      <p:sp>
        <p:nvSpPr>
          <p:cNvPr id="5" name="Slide Number Placeholder 4"/>
          <p:cNvSpPr>
            <a:spLocks noGrp="1"/>
          </p:cNvSpPr>
          <p:nvPr>
            <p:ph type="sldNum" sz="quarter" idx="12"/>
          </p:nvPr>
        </p:nvSpPr>
        <p:spPr/>
        <p:txBody>
          <a:bodyPr/>
          <a:lstStyle/>
          <a:p>
            <a:fld id="{48BB047D-A6CD-43AB-96F0-683C726B586B}" type="slidenum">
              <a:rPr lang="en-US" noProof="0" smtClean="0"/>
              <a:pPr/>
              <a:t>7</a:t>
            </a:fld>
            <a:endParaRPr lang="en-US" noProof="0" dirty="0"/>
          </a:p>
        </p:txBody>
      </p:sp>
      <p:pic>
        <p:nvPicPr>
          <p:cNvPr id="13" name="Picture 12"/>
          <p:cNvPicPr>
            <a:picLocks noChangeAspect="1"/>
          </p:cNvPicPr>
          <p:nvPr/>
        </p:nvPicPr>
        <p:blipFill>
          <a:blip r:embed="rId2"/>
          <a:stretch>
            <a:fillRect/>
          </a:stretch>
        </p:blipFill>
        <p:spPr>
          <a:xfrm>
            <a:off x="4389743" y="2234517"/>
            <a:ext cx="4505334" cy="4228690"/>
          </a:xfrm>
          <a:prstGeom prst="rect">
            <a:avLst/>
          </a:prstGeom>
        </p:spPr>
      </p:pic>
      <p:sp>
        <p:nvSpPr>
          <p:cNvPr id="15" name="Rectangle 14"/>
          <p:cNvSpPr/>
          <p:nvPr/>
        </p:nvSpPr>
        <p:spPr>
          <a:xfrm>
            <a:off x="683941" y="2950112"/>
            <a:ext cx="3174381" cy="923330"/>
          </a:xfrm>
          <a:prstGeom prst="rect">
            <a:avLst/>
          </a:prstGeom>
        </p:spPr>
        <p:txBody>
          <a:bodyPr wrap="square">
            <a:spAutoFit/>
          </a:bodyPr>
          <a:lstStyle/>
          <a:p>
            <a:r>
              <a:rPr lang="en-US" dirty="0" smtClean="0"/>
              <a:t>About </a:t>
            </a:r>
            <a:r>
              <a:rPr lang="en-US" dirty="0"/>
              <a:t>half of the respondents were between 5 – 15 years post graduation.</a:t>
            </a:r>
          </a:p>
        </p:txBody>
      </p:sp>
    </p:spTree>
    <p:extLst>
      <p:ext uri="{BB962C8B-B14F-4D97-AF65-F5344CB8AC3E}">
        <p14:creationId xmlns:p14="http://schemas.microsoft.com/office/powerpoint/2010/main" val="314065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ATTITUDE</a:t>
            </a:r>
            <a:endParaRPr lang="en-US" dirty="0"/>
          </a:p>
        </p:txBody>
      </p:sp>
      <p:sp>
        <p:nvSpPr>
          <p:cNvPr id="3" name="Slide Number Placeholder 2"/>
          <p:cNvSpPr>
            <a:spLocks noGrp="1"/>
          </p:cNvSpPr>
          <p:nvPr>
            <p:ph type="sldNum" sz="quarter" idx="12"/>
          </p:nvPr>
        </p:nvSpPr>
        <p:spPr/>
        <p:txBody>
          <a:bodyPr/>
          <a:lstStyle/>
          <a:p>
            <a:fld id="{48BB047D-A6CD-43AB-96F0-683C726B586B}" type="slidenum">
              <a:rPr lang="en-US" noProof="0" smtClean="0"/>
              <a:pPr/>
              <a:t>8</a:t>
            </a:fld>
            <a:endParaRPr lang="en-US" noProof="0" dirty="0"/>
          </a:p>
        </p:txBody>
      </p:sp>
      <p:sp>
        <p:nvSpPr>
          <p:cNvPr id="6" name="Content Placeholder 5"/>
          <p:cNvSpPr>
            <a:spLocks noGrp="1"/>
          </p:cNvSpPr>
          <p:nvPr>
            <p:ph sz="half" idx="1"/>
          </p:nvPr>
        </p:nvSpPr>
        <p:spPr>
          <a:xfrm>
            <a:off x="363417" y="1825624"/>
            <a:ext cx="4558540" cy="5032375"/>
          </a:xfrm>
        </p:spPr>
        <p:txBody>
          <a:bodyPr>
            <a:normAutofit/>
          </a:bodyPr>
          <a:lstStyle/>
          <a:p>
            <a:pPr>
              <a:buFont typeface="Wingdings" panose="05000000000000000000" pitchFamily="2" charset="2"/>
              <a:buChar char="v"/>
            </a:pPr>
            <a:r>
              <a:rPr lang="en-US" dirty="0"/>
              <a:t>88% of respondents feel that fetal anomaly scan should be done between 18 - 22 weeks gestational age while one in 10 respondents feel it should be done earlier.</a:t>
            </a:r>
          </a:p>
          <a:p>
            <a:pPr marL="0" indent="0">
              <a:buNone/>
            </a:pPr>
            <a:endParaRPr lang="en-US" dirty="0"/>
          </a:p>
          <a:p>
            <a:pPr>
              <a:buFont typeface="Wingdings" panose="05000000000000000000" pitchFamily="2" charset="2"/>
              <a:buChar char="v"/>
            </a:pPr>
            <a:r>
              <a:rPr lang="en-US" dirty="0"/>
              <a:t>88% of respondents did not consider experience in 3D and 4D ultrasound scans to be a sure proof of high proficiency in fetal anomaly scan</a:t>
            </a:r>
            <a:r>
              <a:rPr lang="en-US" dirty="0" smtClean="0"/>
              <a:t>.</a:t>
            </a:r>
          </a:p>
          <a:p>
            <a:pPr marL="0" indent="0">
              <a:buNone/>
            </a:pPr>
            <a:endParaRPr lang="en-US" dirty="0" smtClean="0"/>
          </a:p>
          <a:p>
            <a:pPr>
              <a:buFont typeface="Wingdings" panose="05000000000000000000" pitchFamily="2" charset="2"/>
              <a:buChar char="v"/>
            </a:pPr>
            <a:r>
              <a:rPr lang="en-US" dirty="0" smtClean="0"/>
              <a:t>All respondents believe that fetal anomaly scan is inadequate to rule out congenital malformations in all cases even in the best hands.</a:t>
            </a:r>
          </a:p>
          <a:p>
            <a:pPr marL="0" indent="0">
              <a:buNone/>
            </a:pPr>
            <a:endParaRPr lang="en-US" dirty="0"/>
          </a:p>
          <a:p>
            <a:pPr marL="0" indent="0">
              <a:buNone/>
            </a:pPr>
            <a:endParaRPr lang="en-US" dirty="0"/>
          </a:p>
          <a:p>
            <a:pPr>
              <a:buFont typeface="Wingdings" panose="05000000000000000000" pitchFamily="2" charset="2"/>
              <a:buChar char="v"/>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760152"/>
              </p:ext>
            </p:extLst>
          </p:nvPr>
        </p:nvGraphicFramePr>
        <p:xfrm>
          <a:off x="4945859" y="2031175"/>
          <a:ext cx="7409693" cy="4192524"/>
        </p:xfrm>
        <a:graphic>
          <a:graphicData uri="http://schemas.openxmlformats.org/drawingml/2006/table">
            <a:tbl>
              <a:tblPr firstRow="1" firstCol="1" bandRow="1">
                <a:tableStyleId>{5C22544A-7EE6-4342-B048-85BDC9FD1C3A}</a:tableStyleId>
              </a:tblPr>
              <a:tblGrid>
                <a:gridCol w="7409693"/>
              </a:tblGrid>
              <a:tr h="0">
                <a:tc>
                  <a:txBody>
                    <a:bodyPr/>
                    <a:lstStyle/>
                    <a:p>
                      <a:pPr marL="0" marR="0" algn="ctr">
                        <a:lnSpc>
                          <a:spcPct val="115000"/>
                        </a:lnSpc>
                        <a:spcBef>
                          <a:spcPts val="0"/>
                        </a:spcBef>
                        <a:spcAft>
                          <a:spcPts val="1000"/>
                        </a:spcAft>
                      </a:pPr>
                      <a:r>
                        <a:rPr lang="en-US" sz="1400" dirty="0">
                          <a:effectLst/>
                        </a:rPr>
                        <a:t>Question                                                                      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1000"/>
                        </a:spcAft>
                      </a:pPr>
                      <a:r>
                        <a:rPr lang="en-US" sz="1600" dirty="0">
                          <a:effectLst/>
                        </a:rPr>
                        <a:t>At what GA do you believe fetal </a:t>
                      </a:r>
                      <a:r>
                        <a:rPr lang="en-US" sz="1600" dirty="0" smtClean="0">
                          <a:effectLst/>
                        </a:rPr>
                        <a:t>anomaly scan </a:t>
                      </a:r>
                      <a:r>
                        <a:rPr lang="en-US" sz="1600" dirty="0">
                          <a:effectLst/>
                        </a:rPr>
                        <a:t>is best done?</a:t>
                      </a:r>
                      <a:endParaRPr lang="en-US" sz="1400" dirty="0">
                        <a:effectLst/>
                      </a:endParaRPr>
                    </a:p>
                    <a:p>
                      <a:pPr marL="0" marR="0">
                        <a:lnSpc>
                          <a:spcPct val="115000"/>
                        </a:lnSpc>
                        <a:spcBef>
                          <a:spcPts val="0"/>
                        </a:spcBef>
                        <a:spcAft>
                          <a:spcPts val="1000"/>
                        </a:spcAft>
                      </a:pPr>
                      <a:r>
                        <a:rPr lang="en-US" sz="1600" dirty="0">
                          <a:effectLst/>
                        </a:rPr>
                        <a:t>&lt;18wk8(10.4)</a:t>
                      </a:r>
                      <a:endParaRPr lang="en-US" sz="1400" dirty="0">
                        <a:effectLst/>
                      </a:endParaRPr>
                    </a:p>
                    <a:p>
                      <a:pPr marL="0" marR="0">
                        <a:lnSpc>
                          <a:spcPct val="115000"/>
                        </a:lnSpc>
                        <a:spcBef>
                          <a:spcPts val="0"/>
                        </a:spcBef>
                        <a:spcAft>
                          <a:spcPts val="1000"/>
                        </a:spcAft>
                      </a:pPr>
                      <a:r>
                        <a:rPr lang="en-US" sz="1600" dirty="0">
                          <a:effectLst/>
                        </a:rPr>
                        <a:t>18-22wk68(88.3)</a:t>
                      </a:r>
                      <a:endParaRPr lang="en-US" sz="1400" dirty="0">
                        <a:effectLst/>
                      </a:endParaRPr>
                    </a:p>
                    <a:p>
                      <a:pPr marL="0" marR="0">
                        <a:lnSpc>
                          <a:spcPct val="115000"/>
                        </a:lnSpc>
                        <a:spcBef>
                          <a:spcPts val="0"/>
                        </a:spcBef>
                        <a:spcAft>
                          <a:spcPts val="1000"/>
                        </a:spcAft>
                      </a:pPr>
                      <a:r>
                        <a:rPr lang="en-US" sz="1600" dirty="0">
                          <a:effectLst/>
                        </a:rPr>
                        <a:t>&gt;22wk1(1.3)</a:t>
                      </a:r>
                      <a:endParaRPr lang="en-US" sz="1400" dirty="0">
                        <a:effectLst/>
                      </a:endParaRPr>
                    </a:p>
                    <a:p>
                      <a:pPr marL="0" marR="0">
                        <a:lnSpc>
                          <a:spcPct val="115000"/>
                        </a:lnSpc>
                        <a:spcBef>
                          <a:spcPts val="0"/>
                        </a:spcBef>
                        <a:spcAft>
                          <a:spcPts val="1000"/>
                        </a:spcAft>
                      </a:pPr>
                      <a:r>
                        <a:rPr lang="en-US" sz="1600" dirty="0">
                          <a:effectLst/>
                        </a:rPr>
                        <a:t>Is expertise in 3D or 4D </a:t>
                      </a:r>
                      <a:r>
                        <a:rPr lang="en-US" sz="1600" dirty="0" smtClean="0">
                          <a:effectLst/>
                        </a:rPr>
                        <a:t>ultrasound a </a:t>
                      </a:r>
                      <a:r>
                        <a:rPr lang="en-US" sz="1600" dirty="0">
                          <a:effectLst/>
                        </a:rPr>
                        <a:t>sure proof of competence in FAS?</a:t>
                      </a:r>
                      <a:endParaRPr lang="en-US" sz="1400" dirty="0">
                        <a:effectLst/>
                      </a:endParaRPr>
                    </a:p>
                    <a:p>
                      <a:pPr marL="0" marR="0">
                        <a:lnSpc>
                          <a:spcPct val="115000"/>
                        </a:lnSpc>
                        <a:spcBef>
                          <a:spcPts val="0"/>
                        </a:spcBef>
                        <a:spcAft>
                          <a:spcPts val="1000"/>
                        </a:spcAft>
                      </a:pPr>
                      <a:r>
                        <a:rPr lang="en-US" sz="1600" dirty="0">
                          <a:effectLst/>
                        </a:rPr>
                        <a:t>Yes                                                                                                          9(11.7)</a:t>
                      </a:r>
                      <a:endParaRPr lang="en-US" sz="1400" dirty="0">
                        <a:effectLst/>
                      </a:endParaRPr>
                    </a:p>
                    <a:p>
                      <a:pPr marL="0" marR="0">
                        <a:lnSpc>
                          <a:spcPct val="115000"/>
                        </a:lnSpc>
                        <a:spcBef>
                          <a:spcPts val="0"/>
                        </a:spcBef>
                        <a:spcAft>
                          <a:spcPts val="1000"/>
                        </a:spcAft>
                      </a:pPr>
                      <a:r>
                        <a:rPr lang="en-US" sz="1600" dirty="0">
                          <a:effectLst/>
                        </a:rPr>
                        <a:t>No                                                                                                         68(88.3)</a:t>
                      </a:r>
                      <a:endParaRPr lang="en-US" sz="1400" dirty="0">
                        <a:effectLst/>
                      </a:endParaRPr>
                    </a:p>
                    <a:p>
                      <a:pPr marL="0" marR="0">
                        <a:lnSpc>
                          <a:spcPct val="115000"/>
                        </a:lnSpc>
                        <a:spcBef>
                          <a:spcPts val="0"/>
                        </a:spcBef>
                        <a:spcAft>
                          <a:spcPts val="1000"/>
                        </a:spcAft>
                      </a:pPr>
                      <a:r>
                        <a:rPr lang="en-US" sz="1600" dirty="0">
                          <a:effectLst/>
                        </a:rPr>
                        <a:t>Does fetal anomaly scan rule </a:t>
                      </a:r>
                      <a:r>
                        <a:rPr lang="en-US" sz="1600" dirty="0" err="1">
                          <a:effectLst/>
                        </a:rPr>
                        <a:t>outpresence</a:t>
                      </a:r>
                      <a:r>
                        <a:rPr lang="en-US" sz="1600" dirty="0">
                          <a:effectLst/>
                        </a:rPr>
                        <a:t> of all fetal anomalies?</a:t>
                      </a:r>
                      <a:endParaRPr lang="en-US" sz="1400" dirty="0">
                        <a:effectLst/>
                      </a:endParaRPr>
                    </a:p>
                    <a:p>
                      <a:pPr marL="0" marR="0">
                        <a:lnSpc>
                          <a:spcPct val="115000"/>
                        </a:lnSpc>
                        <a:spcBef>
                          <a:spcPts val="0"/>
                        </a:spcBef>
                        <a:spcAft>
                          <a:spcPts val="1000"/>
                        </a:spcAft>
                      </a:pPr>
                      <a:r>
                        <a:rPr lang="en-US" sz="1600" dirty="0">
                          <a:effectLst/>
                        </a:rPr>
                        <a:t>Yes                                                                                                              0(0)</a:t>
                      </a:r>
                      <a:endParaRPr lang="en-US" sz="1400" dirty="0">
                        <a:effectLst/>
                      </a:endParaRPr>
                    </a:p>
                    <a:p>
                      <a:pPr marL="0" marR="0">
                        <a:lnSpc>
                          <a:spcPct val="115000"/>
                        </a:lnSpc>
                        <a:spcBef>
                          <a:spcPts val="0"/>
                        </a:spcBef>
                        <a:spcAft>
                          <a:spcPts val="1000"/>
                        </a:spcAft>
                      </a:pPr>
                      <a:r>
                        <a:rPr lang="en-US" sz="1600" dirty="0">
                          <a:effectLst/>
                        </a:rPr>
                        <a:t>No                                                                                                          77(100)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58902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a:t>
            </a:r>
          </a:p>
        </p:txBody>
      </p:sp>
      <p:sp>
        <p:nvSpPr>
          <p:cNvPr id="3" name="Slide Number Placeholder 2"/>
          <p:cNvSpPr>
            <a:spLocks noGrp="1"/>
          </p:cNvSpPr>
          <p:nvPr>
            <p:ph type="sldNum" sz="quarter" idx="12"/>
          </p:nvPr>
        </p:nvSpPr>
        <p:spPr/>
        <p:txBody>
          <a:bodyPr/>
          <a:lstStyle/>
          <a:p>
            <a:fld id="{48BB047D-A6CD-43AB-96F0-683C726B586B}" type="slidenum">
              <a:rPr lang="en-US" noProof="0" smtClean="0"/>
              <a:pPr/>
              <a:t>9</a:t>
            </a:fld>
            <a:endParaRPr lang="en-US" noProof="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265659943"/>
              </p:ext>
            </p:extLst>
          </p:nvPr>
        </p:nvGraphicFramePr>
        <p:xfrm>
          <a:off x="5965214" y="598311"/>
          <a:ext cx="5863369" cy="5722520"/>
        </p:xfrm>
        <a:graphic>
          <a:graphicData uri="http://schemas.openxmlformats.org/drawingml/2006/table">
            <a:tbl>
              <a:tblPr firstRow="1" firstCol="1" bandRow="1">
                <a:tableStyleId>{5C22544A-7EE6-4342-B048-85BDC9FD1C3A}</a:tableStyleId>
              </a:tblPr>
              <a:tblGrid>
                <a:gridCol w="5863369"/>
              </a:tblGrid>
              <a:tr h="87082">
                <a:tc>
                  <a:txBody>
                    <a:bodyPr/>
                    <a:lstStyle/>
                    <a:p>
                      <a:pPr marL="0" marR="0" algn="ctr">
                        <a:lnSpc>
                          <a:spcPct val="115000"/>
                        </a:lnSpc>
                        <a:spcBef>
                          <a:spcPts val="0"/>
                        </a:spcBef>
                        <a:spcAft>
                          <a:spcPts val="1000"/>
                        </a:spcAft>
                      </a:pPr>
                      <a:r>
                        <a:rPr lang="en-US" sz="1400" dirty="0">
                          <a:effectLst/>
                        </a:rPr>
                        <a:t>Question                                                                      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024" marR="58024" marT="0" marB="0"/>
                </a:tc>
              </a:tr>
              <a:tr h="5491570">
                <a:tc>
                  <a:txBody>
                    <a:bodyPr/>
                    <a:lstStyle/>
                    <a:p>
                      <a:pPr marL="0" marR="0">
                        <a:lnSpc>
                          <a:spcPct val="115000"/>
                        </a:lnSpc>
                        <a:spcBef>
                          <a:spcPts val="0"/>
                        </a:spcBef>
                        <a:spcAft>
                          <a:spcPts val="1000"/>
                        </a:spcAft>
                      </a:pPr>
                      <a:r>
                        <a:rPr lang="en-US" sz="1400" dirty="0">
                          <a:effectLst/>
                        </a:rPr>
                        <a:t>Are fetal anomalies common in Nigeria?</a:t>
                      </a:r>
                      <a:endParaRPr lang="en-US" sz="1200" dirty="0">
                        <a:effectLst/>
                      </a:endParaRPr>
                    </a:p>
                    <a:p>
                      <a:pPr marL="0" marR="0">
                        <a:lnSpc>
                          <a:spcPct val="115000"/>
                        </a:lnSpc>
                        <a:spcBef>
                          <a:spcPts val="0"/>
                        </a:spcBef>
                        <a:spcAft>
                          <a:spcPts val="1000"/>
                        </a:spcAft>
                      </a:pPr>
                      <a:r>
                        <a:rPr lang="en-US" sz="1400" dirty="0">
                          <a:effectLst/>
                        </a:rPr>
                        <a:t>Yes                                                                                                        58(75.3)</a:t>
                      </a:r>
                      <a:endParaRPr lang="en-US" sz="1200" dirty="0">
                        <a:effectLst/>
                      </a:endParaRPr>
                    </a:p>
                    <a:p>
                      <a:pPr marL="0" marR="0">
                        <a:lnSpc>
                          <a:spcPct val="115000"/>
                        </a:lnSpc>
                        <a:spcBef>
                          <a:spcPts val="0"/>
                        </a:spcBef>
                        <a:spcAft>
                          <a:spcPts val="1000"/>
                        </a:spcAft>
                      </a:pPr>
                      <a:r>
                        <a:rPr lang="en-US" sz="1400" dirty="0">
                          <a:effectLst/>
                        </a:rPr>
                        <a:t>No                                                                                                         19(24.7)</a:t>
                      </a:r>
                      <a:endParaRPr lang="en-US" sz="1200" dirty="0">
                        <a:effectLst/>
                      </a:endParaRPr>
                    </a:p>
                    <a:p>
                      <a:pPr marL="0" marR="0">
                        <a:lnSpc>
                          <a:spcPct val="115000"/>
                        </a:lnSpc>
                        <a:spcBef>
                          <a:spcPts val="0"/>
                        </a:spcBef>
                        <a:spcAft>
                          <a:spcPts val="1000"/>
                        </a:spcAft>
                      </a:pPr>
                      <a:r>
                        <a:rPr lang="en-US" sz="1400" dirty="0">
                          <a:effectLst/>
                        </a:rPr>
                        <a:t>TOP for lethal anomalies?</a:t>
                      </a:r>
                      <a:endParaRPr lang="en-US" sz="1200" dirty="0">
                        <a:effectLst/>
                      </a:endParaRPr>
                    </a:p>
                    <a:p>
                      <a:pPr marL="0" marR="0">
                        <a:lnSpc>
                          <a:spcPct val="115000"/>
                        </a:lnSpc>
                        <a:spcBef>
                          <a:spcPts val="0"/>
                        </a:spcBef>
                        <a:spcAft>
                          <a:spcPts val="1000"/>
                        </a:spcAft>
                      </a:pPr>
                      <a:r>
                        <a:rPr lang="en-US" sz="1400" dirty="0">
                          <a:effectLst/>
                        </a:rPr>
                        <a:t>Yes                                                                                                        61(79.2)</a:t>
                      </a:r>
                      <a:endParaRPr lang="en-US" sz="1200" dirty="0">
                        <a:effectLst/>
                      </a:endParaRPr>
                    </a:p>
                    <a:p>
                      <a:pPr marL="0" marR="0">
                        <a:lnSpc>
                          <a:spcPct val="115000"/>
                        </a:lnSpc>
                        <a:spcBef>
                          <a:spcPts val="0"/>
                        </a:spcBef>
                        <a:spcAft>
                          <a:spcPts val="1000"/>
                        </a:spcAft>
                      </a:pPr>
                      <a:r>
                        <a:rPr lang="en-US" sz="1400" dirty="0">
                          <a:effectLst/>
                        </a:rPr>
                        <a:t>No                                                                                                         16(20.8)</a:t>
                      </a:r>
                      <a:endParaRPr lang="en-US" sz="1200" dirty="0">
                        <a:effectLst/>
                      </a:endParaRPr>
                    </a:p>
                    <a:p>
                      <a:pPr marL="0" marR="0">
                        <a:lnSpc>
                          <a:spcPct val="115000"/>
                        </a:lnSpc>
                        <a:spcBef>
                          <a:spcPts val="0"/>
                        </a:spcBef>
                        <a:spcAft>
                          <a:spcPts val="1000"/>
                        </a:spcAft>
                      </a:pPr>
                      <a:r>
                        <a:rPr lang="en-US" sz="1400" dirty="0">
                          <a:effectLst/>
                        </a:rPr>
                        <a:t>TOP for anomalies that </a:t>
                      </a:r>
                      <a:r>
                        <a:rPr lang="en-US" sz="1400" dirty="0" smtClean="0">
                          <a:effectLst/>
                        </a:rPr>
                        <a:t>may reduce </a:t>
                      </a:r>
                      <a:r>
                        <a:rPr lang="en-US" sz="1400" dirty="0">
                          <a:effectLst/>
                        </a:rPr>
                        <a:t>quality of life?</a:t>
                      </a:r>
                      <a:endParaRPr lang="en-US" sz="1200" dirty="0">
                        <a:effectLst/>
                      </a:endParaRPr>
                    </a:p>
                    <a:p>
                      <a:pPr marL="0" marR="0">
                        <a:lnSpc>
                          <a:spcPct val="115000"/>
                        </a:lnSpc>
                        <a:spcBef>
                          <a:spcPts val="0"/>
                        </a:spcBef>
                        <a:spcAft>
                          <a:spcPts val="1000"/>
                        </a:spcAft>
                      </a:pPr>
                      <a:r>
                        <a:rPr lang="en-US" sz="1400" dirty="0">
                          <a:effectLst/>
                        </a:rPr>
                        <a:t>Yes                                                                                                       21(27.3)</a:t>
                      </a:r>
                      <a:endParaRPr lang="en-US" sz="1200" dirty="0">
                        <a:effectLst/>
                      </a:endParaRPr>
                    </a:p>
                    <a:p>
                      <a:pPr marL="0" marR="0">
                        <a:lnSpc>
                          <a:spcPct val="115000"/>
                        </a:lnSpc>
                        <a:spcBef>
                          <a:spcPts val="0"/>
                        </a:spcBef>
                        <a:spcAft>
                          <a:spcPts val="1000"/>
                        </a:spcAft>
                      </a:pPr>
                      <a:r>
                        <a:rPr lang="en-US" sz="1400" dirty="0">
                          <a:effectLst/>
                        </a:rPr>
                        <a:t>No                                                                                                        56(72.2)</a:t>
                      </a:r>
                      <a:endParaRPr lang="en-US" sz="1200" dirty="0">
                        <a:effectLst/>
                      </a:endParaRPr>
                    </a:p>
                    <a:p>
                      <a:pPr marL="0" marR="0">
                        <a:lnSpc>
                          <a:spcPct val="115000"/>
                        </a:lnSpc>
                        <a:spcBef>
                          <a:spcPts val="0"/>
                        </a:spcBef>
                        <a:spcAft>
                          <a:spcPts val="1000"/>
                        </a:spcAft>
                      </a:pPr>
                      <a:r>
                        <a:rPr lang="en-US" sz="1400" dirty="0">
                          <a:effectLst/>
                        </a:rPr>
                        <a:t>TOP for confirmed Down syndrome?</a:t>
                      </a:r>
                      <a:endParaRPr lang="en-US" sz="1200" dirty="0">
                        <a:effectLst/>
                      </a:endParaRPr>
                    </a:p>
                    <a:p>
                      <a:pPr marL="0" marR="0">
                        <a:lnSpc>
                          <a:spcPct val="115000"/>
                        </a:lnSpc>
                        <a:spcBef>
                          <a:spcPts val="0"/>
                        </a:spcBef>
                        <a:spcAft>
                          <a:spcPts val="1000"/>
                        </a:spcAft>
                      </a:pPr>
                      <a:r>
                        <a:rPr lang="en-US" sz="1400" dirty="0">
                          <a:effectLst/>
                        </a:rPr>
                        <a:t>Yes                                                                                                       27(35.1)</a:t>
                      </a:r>
                      <a:endParaRPr lang="en-US" sz="1200" dirty="0">
                        <a:effectLst/>
                      </a:endParaRPr>
                    </a:p>
                    <a:p>
                      <a:pPr marL="0" marR="0">
                        <a:lnSpc>
                          <a:spcPct val="115000"/>
                        </a:lnSpc>
                        <a:spcBef>
                          <a:spcPts val="0"/>
                        </a:spcBef>
                        <a:spcAft>
                          <a:spcPts val="1000"/>
                        </a:spcAft>
                      </a:pPr>
                      <a:r>
                        <a:rPr lang="en-US" sz="1400" dirty="0">
                          <a:effectLst/>
                        </a:rPr>
                        <a:t>No                                                                                                        50(64.9)</a:t>
                      </a:r>
                      <a:endParaRPr lang="en-US" sz="1200" dirty="0">
                        <a:effectLst/>
                      </a:endParaRPr>
                    </a:p>
                    <a:p>
                      <a:pPr marL="0" marR="0">
                        <a:lnSpc>
                          <a:spcPct val="115000"/>
                        </a:lnSpc>
                        <a:spcBef>
                          <a:spcPts val="0"/>
                        </a:spcBef>
                        <a:spcAft>
                          <a:spcPts val="1000"/>
                        </a:spcAft>
                      </a:pPr>
                      <a:r>
                        <a:rPr lang="en-US" sz="1400" dirty="0">
                          <a:effectLst/>
                        </a:rPr>
                        <a:t>Knowledge about abortion law?</a:t>
                      </a:r>
                      <a:endParaRPr lang="en-US" sz="1200" dirty="0">
                        <a:effectLst/>
                      </a:endParaRPr>
                    </a:p>
                    <a:p>
                      <a:pPr marL="0" marR="0">
                        <a:lnSpc>
                          <a:spcPct val="115000"/>
                        </a:lnSpc>
                        <a:spcBef>
                          <a:spcPts val="0"/>
                        </a:spcBef>
                        <a:spcAft>
                          <a:spcPts val="1000"/>
                        </a:spcAft>
                      </a:pPr>
                      <a:r>
                        <a:rPr lang="en-US" sz="1400" dirty="0">
                          <a:effectLst/>
                        </a:rPr>
                        <a:t>Yes                                                                                                      73(94.8)</a:t>
                      </a:r>
                      <a:endParaRPr lang="en-US" sz="1200" dirty="0">
                        <a:effectLst/>
                      </a:endParaRPr>
                    </a:p>
                    <a:p>
                      <a:pPr marL="0" marR="0">
                        <a:lnSpc>
                          <a:spcPct val="115000"/>
                        </a:lnSpc>
                        <a:spcBef>
                          <a:spcPts val="0"/>
                        </a:spcBef>
                        <a:spcAft>
                          <a:spcPts val="1000"/>
                        </a:spcAft>
                      </a:pPr>
                      <a:r>
                        <a:rPr lang="en-US" sz="1400" dirty="0">
                          <a:effectLst/>
                        </a:rPr>
                        <a:t>No                                                                                                           4(5.2)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024" marR="58024" marT="0" marB="0"/>
                </a:tc>
              </a:tr>
            </a:tbl>
          </a:graphicData>
        </a:graphic>
      </p:graphicFrame>
      <p:sp>
        <p:nvSpPr>
          <p:cNvPr id="5" name="Content Placeholder 4"/>
          <p:cNvSpPr>
            <a:spLocks noGrp="1"/>
          </p:cNvSpPr>
          <p:nvPr>
            <p:ph sz="half" idx="1"/>
          </p:nvPr>
        </p:nvSpPr>
        <p:spPr/>
        <p:txBody>
          <a:bodyPr/>
          <a:lstStyle/>
          <a:p>
            <a:r>
              <a:rPr lang="en-US" dirty="0"/>
              <a:t>79.2% will advocate for pregnancy termination for lethal fetal </a:t>
            </a:r>
            <a:r>
              <a:rPr lang="en-US" dirty="0" smtClean="0"/>
              <a:t>anomalies</a:t>
            </a:r>
            <a:r>
              <a:rPr lang="en-US" dirty="0"/>
              <a:t>.</a:t>
            </a:r>
            <a:endParaRPr lang="en-US" dirty="0" smtClean="0"/>
          </a:p>
          <a:p>
            <a:endParaRPr lang="en-US" dirty="0" smtClean="0"/>
          </a:p>
          <a:p>
            <a:r>
              <a:rPr lang="en-US" dirty="0" smtClean="0"/>
              <a:t>27.3</a:t>
            </a:r>
            <a:r>
              <a:rPr lang="en-US" dirty="0"/>
              <a:t>% will advocate for termination of anomalies which may reduce the quality of life of the baby</a:t>
            </a:r>
            <a:r>
              <a:rPr lang="en-US" dirty="0" smtClean="0"/>
              <a:t>.</a:t>
            </a:r>
          </a:p>
          <a:p>
            <a:endParaRPr lang="en-US" dirty="0" smtClean="0"/>
          </a:p>
          <a:p>
            <a:r>
              <a:rPr lang="en-US" dirty="0" smtClean="0"/>
              <a:t>The advocacy for abortion depends on the severity of the anomaly detected, gestational age at diagnosis and patient’s interest.</a:t>
            </a:r>
          </a:p>
          <a:p>
            <a:r>
              <a:rPr lang="en-US" dirty="0" smtClean="0"/>
              <a:t>Majority of the respondents were aware of abortion laws in the country.</a:t>
            </a:r>
            <a:endParaRPr lang="en-US" dirty="0"/>
          </a:p>
          <a:p>
            <a:endParaRPr lang="en-US" dirty="0"/>
          </a:p>
        </p:txBody>
      </p:sp>
    </p:spTree>
    <p:extLst>
      <p:ext uri="{BB962C8B-B14F-4D97-AF65-F5344CB8AC3E}">
        <p14:creationId xmlns:p14="http://schemas.microsoft.com/office/powerpoint/2010/main" val="362148478"/>
      </p:ext>
    </p:extLst>
  </p:cSld>
  <p:clrMapOvr>
    <a:masterClrMapping/>
  </p:clrMapOvr>
</p:sld>
</file>

<file path=ppt/theme/theme1.xml><?xml version="1.0" encoding="utf-8"?>
<a:theme xmlns:a="http://schemas.openxmlformats.org/drawingml/2006/main" name="Office Theme">
  <a:themeElements>
    <a:clrScheme name="Custom 12">
      <a:dk1>
        <a:sysClr val="windowText" lastClr="000000"/>
      </a:dk1>
      <a:lt1>
        <a:sysClr val="window" lastClr="FFFFFF"/>
      </a:lt1>
      <a:dk2>
        <a:srgbClr val="44546A"/>
      </a:dk2>
      <a:lt2>
        <a:srgbClr val="E7E6E6"/>
      </a:lt2>
      <a:accent1>
        <a:srgbClr val="7030A0"/>
      </a:accent1>
      <a:accent2>
        <a:srgbClr val="404040"/>
      </a:accent2>
      <a:accent3>
        <a:srgbClr val="7F7F7F"/>
      </a:accent3>
      <a:accent4>
        <a:srgbClr val="C7A2E3"/>
      </a:accent4>
      <a:accent5>
        <a:srgbClr val="48A1FA"/>
      </a:accent5>
      <a:accent6>
        <a:srgbClr val="70AD47"/>
      </a:accent6>
      <a:hlink>
        <a:srgbClr val="0563C1"/>
      </a:hlink>
      <a:folHlink>
        <a:srgbClr val="954F72"/>
      </a:folHlink>
    </a:clrScheme>
    <a:fontScheme name="Custom 6">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468121_Coastal presentation_RVA_v5" id="{5B652A6C-03CB-4457-ADFC-1C5BB6605FEF}" vid="{F00112C4-F9F0-4BD0-BC95-5242C8B0F7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D46D58D-B27D-4B23-AEA1-AE974AB62218}">
  <ds:schemaRefs>
    <ds:schemaRef ds:uri="http://schemas.microsoft.com/sharepoint/v3/contenttype/forms"/>
  </ds:schemaRefs>
</ds:datastoreItem>
</file>

<file path=customXml/itemProps2.xml><?xml version="1.0" encoding="utf-8"?>
<ds:datastoreItem xmlns:ds="http://schemas.openxmlformats.org/officeDocument/2006/customXml" ds:itemID="{F2949B46-24C4-420B-AB49-DDC88FEB9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CE401-796E-4493-905E-4DDA5AF62AB4}">
  <ds:schemaRef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Coastal presentation</Template>
  <TotalTime>0</TotalTime>
  <Words>1168</Words>
  <Application>Microsoft Office PowerPoint</Application>
  <PresentationFormat>Widescreen</PresentationFormat>
  <Paragraphs>156</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ATTITUDE AND PRACTICE OF MEDICAL PROFESSIONALS TOWARDS PRENATAL ULTRASOUND SCREENING FOR CONGENITAL ANOMALIES</vt:lpstr>
      <vt:lpstr>OUTLINE </vt:lpstr>
      <vt:lpstr>Introduction</vt:lpstr>
      <vt:lpstr>methodology</vt:lpstr>
      <vt:lpstr>results</vt:lpstr>
      <vt:lpstr>COMPOSITION OF PARTICIPANTS BY GEOGRAPHICAL ZONES </vt:lpstr>
      <vt:lpstr>DISTRIBUTION OF THE YEARS OF EXPERIENCE OF THE PARTICIPANTS</vt:lpstr>
      <vt:lpstr>ATTITUDE</vt:lpstr>
      <vt:lpstr>ATTITUDE</vt:lpstr>
      <vt:lpstr>practice</vt:lpstr>
      <vt:lpstr>FINDINGS</vt:lpstr>
      <vt:lpstr>CONCLUSION</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2023-07-09T03:33:04Z</dcterms:created>
  <dcterms:modified xsi:type="dcterms:W3CDTF">2023-07-13T12:20:24Z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